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8" r:id="rId2"/>
    <p:sldId id="257" r:id="rId3"/>
    <p:sldId id="297" r:id="rId4"/>
    <p:sldId id="303" r:id="rId5"/>
    <p:sldId id="298" r:id="rId6"/>
    <p:sldId id="300" r:id="rId7"/>
    <p:sldId id="301" r:id="rId8"/>
    <p:sldId id="302" r:id="rId9"/>
    <p:sldId id="295" r:id="rId10"/>
    <p:sldId id="266" r:id="rId11"/>
    <p:sldId id="259" r:id="rId12"/>
    <p:sldId id="260" r:id="rId13"/>
    <p:sldId id="261" r:id="rId14"/>
    <p:sldId id="262" r:id="rId15"/>
    <p:sldId id="283" r:id="rId16"/>
    <p:sldId id="284" r:id="rId17"/>
    <p:sldId id="285" r:id="rId18"/>
    <p:sldId id="286" r:id="rId19"/>
    <p:sldId id="287" r:id="rId20"/>
    <p:sldId id="288" r:id="rId21"/>
    <p:sldId id="291" r:id="rId22"/>
    <p:sldId id="292" r:id="rId23"/>
    <p:sldId id="289" r:id="rId24"/>
    <p:sldId id="294" r:id="rId25"/>
    <p:sldId id="296" r:id="rId26"/>
    <p:sldId id="290" r:id="rId27"/>
    <p:sldId id="293" r:id="rId28"/>
    <p:sldId id="263" r:id="rId29"/>
    <p:sldId id="281" r:id="rId30"/>
    <p:sldId id="277" r:id="rId31"/>
    <p:sldId id="276" r:id="rId32"/>
    <p:sldId id="275" r:id="rId33"/>
    <p:sldId id="274" r:id="rId34"/>
    <p:sldId id="273" r:id="rId35"/>
    <p:sldId id="272" r:id="rId36"/>
    <p:sldId id="279" r:id="rId37"/>
    <p:sldId id="280" r:id="rId38"/>
    <p:sldId id="278" r:id="rId39"/>
    <p:sldId id="265" r:id="rId40"/>
    <p:sldId id="30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 Johnson" userId="1aec4978b73b5a79" providerId="LiveId" clId="{6A6CD134-C267-4AAE-91CA-F06DAC1D93B3}"/>
    <pc:docChg chg="undo redo custSel addSld delSld modSld sldOrd">
      <pc:chgData name="Jami Johnson" userId="1aec4978b73b5a79" providerId="LiveId" clId="{6A6CD134-C267-4AAE-91CA-F06DAC1D93B3}" dt="2026-01-11T18:27:00.187" v="8004" actId="403"/>
      <pc:docMkLst>
        <pc:docMk/>
      </pc:docMkLst>
      <pc:sldChg chg="delSp modSp">
        <pc:chgData name="Jami Johnson" userId="1aec4978b73b5a79" providerId="LiveId" clId="{6A6CD134-C267-4AAE-91CA-F06DAC1D93B3}" dt="2026-01-11T16:16:53.189" v="5925" actId="478"/>
        <pc:sldMkLst>
          <pc:docMk/>
          <pc:sldMk cId="0" sldId="260"/>
        </pc:sldMkLst>
        <pc:picChg chg="del mod">
          <ac:chgData name="Jami Johnson" userId="1aec4978b73b5a79" providerId="LiveId" clId="{6A6CD134-C267-4AAE-91CA-F06DAC1D93B3}" dt="2026-01-11T16:16:53.189" v="5925" actId="478"/>
          <ac:picMkLst>
            <pc:docMk/>
            <pc:sldMk cId="0" sldId="260"/>
            <ac:picMk id="2054" creationId="{29A3F88A-E77A-7C2B-DA72-0C05076C6C2B}"/>
          </ac:picMkLst>
        </pc:picChg>
      </pc:sldChg>
      <pc:sldChg chg="addSp delSp modSp mod modClrScheme chgLayout">
        <pc:chgData name="Jami Johnson" userId="1aec4978b73b5a79" providerId="LiveId" clId="{6A6CD134-C267-4AAE-91CA-F06DAC1D93B3}" dt="2026-01-11T15:27:13.175" v="2737"/>
        <pc:sldMkLst>
          <pc:docMk/>
          <pc:sldMk cId="0" sldId="262"/>
        </pc:sldMkLst>
        <pc:spChg chg="mod ord">
          <ac:chgData name="Jami Johnson" userId="1aec4978b73b5a79" providerId="LiveId" clId="{6A6CD134-C267-4AAE-91CA-F06DAC1D93B3}" dt="2026-01-11T15:26:45.649" v="2729" actId="700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Jami Johnson" userId="1aec4978b73b5a79" providerId="LiveId" clId="{6A6CD134-C267-4AAE-91CA-F06DAC1D93B3}" dt="2026-01-11T15:27:02.275" v="2734"/>
          <ac:spMkLst>
            <pc:docMk/>
            <pc:sldMk cId="0" sldId="262"/>
            <ac:spMk id="3" creationId="{00000000-0000-0000-0000-000000000000}"/>
          </ac:spMkLst>
        </pc:spChg>
        <pc:spChg chg="add mod ord">
          <ac:chgData name="Jami Johnson" userId="1aec4978b73b5a79" providerId="LiveId" clId="{6A6CD134-C267-4AAE-91CA-F06DAC1D93B3}" dt="2026-01-11T15:27:13.175" v="2737"/>
          <ac:spMkLst>
            <pc:docMk/>
            <pc:sldMk cId="0" sldId="262"/>
            <ac:spMk id="4" creationId="{75012184-D133-55B5-F186-D9253462B292}"/>
          </ac:spMkLst>
        </pc:spChg>
      </pc:sldChg>
      <pc:sldChg chg="del">
        <pc:chgData name="Jami Johnson" userId="1aec4978b73b5a79" providerId="LiveId" clId="{6A6CD134-C267-4AAE-91CA-F06DAC1D93B3}" dt="2026-01-11T17:54:06.833" v="5926" actId="2696"/>
        <pc:sldMkLst>
          <pc:docMk/>
          <pc:sldMk cId="0" sldId="264"/>
        </pc:sldMkLst>
      </pc:sldChg>
      <pc:sldChg chg="modSp mod">
        <pc:chgData name="Jami Johnson" userId="1aec4978b73b5a79" providerId="LiveId" clId="{6A6CD134-C267-4AAE-91CA-F06DAC1D93B3}" dt="2026-01-11T16:13:33.109" v="5857" actId="20577"/>
        <pc:sldMkLst>
          <pc:docMk/>
          <pc:sldMk cId="3150465526" sldId="266"/>
        </pc:sldMkLst>
        <pc:spChg chg="mod">
          <ac:chgData name="Jami Johnson" userId="1aec4978b73b5a79" providerId="LiveId" clId="{6A6CD134-C267-4AAE-91CA-F06DAC1D93B3}" dt="2026-01-11T16:13:33.109" v="5857" actId="20577"/>
          <ac:spMkLst>
            <pc:docMk/>
            <pc:sldMk cId="3150465526" sldId="266"/>
            <ac:spMk id="2" creationId="{229D459D-6861-F4BD-5E6D-233001BA6088}"/>
          </ac:spMkLst>
        </pc:spChg>
      </pc:sldChg>
      <pc:sldChg chg="del">
        <pc:chgData name="Jami Johnson" userId="1aec4978b73b5a79" providerId="LiveId" clId="{6A6CD134-C267-4AAE-91CA-F06DAC1D93B3}" dt="2026-01-11T15:16:27.320" v="1936" actId="2696"/>
        <pc:sldMkLst>
          <pc:docMk/>
          <pc:sldMk cId="791059460" sldId="269"/>
        </pc:sldMkLst>
      </pc:sldChg>
      <pc:sldChg chg="del">
        <pc:chgData name="Jami Johnson" userId="1aec4978b73b5a79" providerId="LiveId" clId="{6A6CD134-C267-4AAE-91CA-F06DAC1D93B3}" dt="2026-01-11T15:16:30.097" v="1937" actId="2696"/>
        <pc:sldMkLst>
          <pc:docMk/>
          <pc:sldMk cId="951799954" sldId="270"/>
        </pc:sldMkLst>
      </pc:sldChg>
      <pc:sldChg chg="del">
        <pc:chgData name="Jami Johnson" userId="1aec4978b73b5a79" providerId="LiveId" clId="{6A6CD134-C267-4AAE-91CA-F06DAC1D93B3}" dt="2026-01-11T15:16:32.838" v="1938" actId="2696"/>
        <pc:sldMkLst>
          <pc:docMk/>
          <pc:sldMk cId="436136698" sldId="271"/>
        </pc:sldMkLst>
      </pc:sldChg>
      <pc:sldChg chg="addSp delSp modSp mod modClrScheme chgLayout">
        <pc:chgData name="Jami Johnson" userId="1aec4978b73b5a79" providerId="LiveId" clId="{6A6CD134-C267-4AAE-91CA-F06DAC1D93B3}" dt="2026-01-11T15:03:14.695" v="1300" actId="1076"/>
        <pc:sldMkLst>
          <pc:docMk/>
          <pc:sldMk cId="1931878459" sldId="272"/>
        </pc:sldMkLst>
        <pc:spChg chg="mod ord">
          <ac:chgData name="Jami Johnson" userId="1aec4978b73b5a79" providerId="LiveId" clId="{6A6CD134-C267-4AAE-91CA-F06DAC1D93B3}" dt="2026-01-11T14:58:35.937" v="1005" actId="700"/>
          <ac:spMkLst>
            <pc:docMk/>
            <pc:sldMk cId="1931878459" sldId="272"/>
            <ac:spMk id="2" creationId="{20DBDFDB-2E38-837E-334A-64E1690F5AD0}"/>
          </ac:spMkLst>
        </pc:spChg>
        <pc:spChg chg="add mod ord">
          <ac:chgData name="Jami Johnson" userId="1aec4978b73b5a79" providerId="LiveId" clId="{6A6CD134-C267-4AAE-91CA-F06DAC1D93B3}" dt="2026-01-11T15:01:13.706" v="1292" actId="313"/>
          <ac:spMkLst>
            <pc:docMk/>
            <pc:sldMk cId="1931878459" sldId="272"/>
            <ac:spMk id="3" creationId="{31DF15C0-E625-C934-8F0E-84A11468DA8C}"/>
          </ac:spMkLst>
        </pc:spChg>
        <pc:spChg chg="add del mod ord">
          <ac:chgData name="Jami Johnson" userId="1aec4978b73b5a79" providerId="LiveId" clId="{6A6CD134-C267-4AAE-91CA-F06DAC1D93B3}" dt="2026-01-11T15:01:58.249" v="1293"/>
          <ac:spMkLst>
            <pc:docMk/>
            <pc:sldMk cId="1931878459" sldId="272"/>
            <ac:spMk id="4" creationId="{78ED0BAB-DEF1-7925-01D3-ECFB560E3BF6}"/>
          </ac:spMkLst>
        </pc:spChg>
        <pc:picChg chg="add mod">
          <ac:chgData name="Jami Johnson" userId="1aec4978b73b5a79" providerId="LiveId" clId="{6A6CD134-C267-4AAE-91CA-F06DAC1D93B3}" dt="2026-01-11T15:02:16.169" v="1298" actId="14100"/>
          <ac:picMkLst>
            <pc:docMk/>
            <pc:sldMk cId="1931878459" sldId="272"/>
            <ac:picMk id="5" creationId="{CF21303D-993A-3C99-2D7F-DCE66D89494A}"/>
          </ac:picMkLst>
        </pc:picChg>
        <pc:picChg chg="add mod">
          <ac:chgData name="Jami Johnson" userId="1aec4978b73b5a79" providerId="LiveId" clId="{6A6CD134-C267-4AAE-91CA-F06DAC1D93B3}" dt="2026-01-11T15:03:14.695" v="1300" actId="1076"/>
          <ac:picMkLst>
            <pc:docMk/>
            <pc:sldMk cId="1931878459" sldId="272"/>
            <ac:picMk id="6" creationId="{17B9669A-B2EA-5929-8418-7FCB3DE0DEDC}"/>
          </ac:picMkLst>
        </pc:picChg>
      </pc:sldChg>
      <pc:sldChg chg="addSp delSp modSp mod modClrScheme chgLayout">
        <pc:chgData name="Jami Johnson" userId="1aec4978b73b5a79" providerId="LiveId" clId="{6A6CD134-C267-4AAE-91CA-F06DAC1D93B3}" dt="2026-01-11T14:57:49.344" v="990" actId="313"/>
        <pc:sldMkLst>
          <pc:docMk/>
          <pc:sldMk cId="3756122458" sldId="273"/>
        </pc:sldMkLst>
        <pc:spChg chg="mod ord">
          <ac:chgData name="Jami Johnson" userId="1aec4978b73b5a79" providerId="LiveId" clId="{6A6CD134-C267-4AAE-91CA-F06DAC1D93B3}" dt="2026-01-11T14:53:19.962" v="755" actId="700"/>
          <ac:spMkLst>
            <pc:docMk/>
            <pc:sldMk cId="3756122458" sldId="273"/>
            <ac:spMk id="2" creationId="{517C8A50-9C94-4760-6593-4E4FD212451F}"/>
          </ac:spMkLst>
        </pc:spChg>
        <pc:spChg chg="add mod ord">
          <ac:chgData name="Jami Johnson" userId="1aec4978b73b5a79" providerId="LiveId" clId="{6A6CD134-C267-4AAE-91CA-F06DAC1D93B3}" dt="2026-01-11T14:57:49.344" v="990" actId="313"/>
          <ac:spMkLst>
            <pc:docMk/>
            <pc:sldMk cId="3756122458" sldId="273"/>
            <ac:spMk id="3" creationId="{70AD026E-FDF2-3EB2-F869-936F423A0982}"/>
          </ac:spMkLst>
        </pc:spChg>
        <pc:spChg chg="add del mod ord">
          <ac:chgData name="Jami Johnson" userId="1aec4978b73b5a79" providerId="LiveId" clId="{6A6CD134-C267-4AAE-91CA-F06DAC1D93B3}" dt="2026-01-11T14:55:47.688" v="894"/>
          <ac:spMkLst>
            <pc:docMk/>
            <pc:sldMk cId="3756122458" sldId="273"/>
            <ac:spMk id="4" creationId="{C5A28CA2-D18C-7839-8923-6B2ECC6E73B2}"/>
          </ac:spMkLst>
        </pc:spChg>
        <pc:picChg chg="add mod">
          <ac:chgData name="Jami Johnson" userId="1aec4978b73b5a79" providerId="LiveId" clId="{6A6CD134-C267-4AAE-91CA-F06DAC1D93B3}" dt="2026-01-11T14:55:49.762" v="895" actId="1076"/>
          <ac:picMkLst>
            <pc:docMk/>
            <pc:sldMk cId="3756122458" sldId="273"/>
            <ac:picMk id="5" creationId="{3598A475-9CE1-12C2-0E3D-A4200640C742}"/>
          </ac:picMkLst>
        </pc:picChg>
        <pc:picChg chg="add mod">
          <ac:chgData name="Jami Johnson" userId="1aec4978b73b5a79" providerId="LiveId" clId="{6A6CD134-C267-4AAE-91CA-F06DAC1D93B3}" dt="2026-01-11T14:57:40.568" v="975" actId="1076"/>
          <ac:picMkLst>
            <pc:docMk/>
            <pc:sldMk cId="3756122458" sldId="273"/>
            <ac:picMk id="6" creationId="{7A0A0BD4-CAEE-01FE-C88A-537E64B66BA4}"/>
          </ac:picMkLst>
        </pc:picChg>
      </pc:sldChg>
      <pc:sldChg chg="addSp delSp modSp mod modClrScheme chgLayout">
        <pc:chgData name="Jami Johnson" userId="1aec4978b73b5a79" providerId="LiveId" clId="{6A6CD134-C267-4AAE-91CA-F06DAC1D93B3}" dt="2026-01-11T14:53:06.242" v="754" actId="14100"/>
        <pc:sldMkLst>
          <pc:docMk/>
          <pc:sldMk cId="1614968163" sldId="274"/>
        </pc:sldMkLst>
        <pc:spChg chg="mod ord">
          <ac:chgData name="Jami Johnson" userId="1aec4978b73b5a79" providerId="LiveId" clId="{6A6CD134-C267-4AAE-91CA-F06DAC1D93B3}" dt="2026-01-11T14:50:48.123" v="564" actId="700"/>
          <ac:spMkLst>
            <pc:docMk/>
            <pc:sldMk cId="1614968163" sldId="274"/>
            <ac:spMk id="2" creationId="{EFD172E2-5546-A12B-39FA-0B87C9A8F160}"/>
          </ac:spMkLst>
        </pc:spChg>
        <pc:spChg chg="add mod ord">
          <ac:chgData name="Jami Johnson" userId="1aec4978b73b5a79" providerId="LiveId" clId="{6A6CD134-C267-4AAE-91CA-F06DAC1D93B3}" dt="2026-01-11T14:52:55.134" v="751" actId="313"/>
          <ac:spMkLst>
            <pc:docMk/>
            <pc:sldMk cId="1614968163" sldId="274"/>
            <ac:spMk id="3" creationId="{02E53664-7DEA-A691-076B-47E18419CF80}"/>
          </ac:spMkLst>
        </pc:spChg>
        <pc:spChg chg="add del mod ord">
          <ac:chgData name="Jami Johnson" userId="1aec4978b73b5a79" providerId="LiveId" clId="{6A6CD134-C267-4AAE-91CA-F06DAC1D93B3}" dt="2026-01-11T14:52:59.514" v="752"/>
          <ac:spMkLst>
            <pc:docMk/>
            <pc:sldMk cId="1614968163" sldId="274"/>
            <ac:spMk id="4" creationId="{3A4B219A-0569-4194-E110-CE0D2909815F}"/>
          </ac:spMkLst>
        </pc:spChg>
        <pc:picChg chg="add mod">
          <ac:chgData name="Jami Johnson" userId="1aec4978b73b5a79" providerId="LiveId" clId="{6A6CD134-C267-4AAE-91CA-F06DAC1D93B3}" dt="2026-01-11T14:53:06.242" v="754" actId="14100"/>
          <ac:picMkLst>
            <pc:docMk/>
            <pc:sldMk cId="1614968163" sldId="274"/>
            <ac:picMk id="5" creationId="{226192A6-75D2-6397-C1FD-ACD9A41555DA}"/>
          </ac:picMkLst>
        </pc:picChg>
      </pc:sldChg>
      <pc:sldChg chg="addSp delSp modSp mod modClrScheme chgLayout">
        <pc:chgData name="Jami Johnson" userId="1aec4978b73b5a79" providerId="LiveId" clId="{6A6CD134-C267-4AAE-91CA-F06DAC1D93B3}" dt="2026-01-11T14:50:36.386" v="563" actId="313"/>
        <pc:sldMkLst>
          <pc:docMk/>
          <pc:sldMk cId="1351170844" sldId="275"/>
        </pc:sldMkLst>
        <pc:spChg chg="mod ord">
          <ac:chgData name="Jami Johnson" userId="1aec4978b73b5a79" providerId="LiveId" clId="{6A6CD134-C267-4AAE-91CA-F06DAC1D93B3}" dt="2026-01-11T14:48:05.106" v="347" actId="700"/>
          <ac:spMkLst>
            <pc:docMk/>
            <pc:sldMk cId="1351170844" sldId="275"/>
            <ac:spMk id="2" creationId="{73573A5D-0823-A033-00BC-0D62342FA823}"/>
          </ac:spMkLst>
        </pc:spChg>
        <pc:spChg chg="add mod ord">
          <ac:chgData name="Jami Johnson" userId="1aec4978b73b5a79" providerId="LiveId" clId="{6A6CD134-C267-4AAE-91CA-F06DAC1D93B3}" dt="2026-01-11T14:50:36.386" v="563" actId="313"/>
          <ac:spMkLst>
            <pc:docMk/>
            <pc:sldMk cId="1351170844" sldId="275"/>
            <ac:spMk id="3" creationId="{9DD2296D-1E50-4BD5-A95D-C441AF9DB36A}"/>
          </ac:spMkLst>
        </pc:spChg>
        <pc:spChg chg="add del mod ord">
          <ac:chgData name="Jami Johnson" userId="1aec4978b73b5a79" providerId="LiveId" clId="{6A6CD134-C267-4AAE-91CA-F06DAC1D93B3}" dt="2026-01-11T14:50:15.793" v="530"/>
          <ac:spMkLst>
            <pc:docMk/>
            <pc:sldMk cId="1351170844" sldId="275"/>
            <ac:spMk id="4" creationId="{01F9C62F-42EC-B71D-DE96-EF8570EACAB7}"/>
          </ac:spMkLst>
        </pc:spChg>
        <pc:picChg chg="add mod">
          <ac:chgData name="Jami Johnson" userId="1aec4978b73b5a79" providerId="LiveId" clId="{6A6CD134-C267-4AAE-91CA-F06DAC1D93B3}" dt="2026-01-11T14:50:21.480" v="532" actId="1076"/>
          <ac:picMkLst>
            <pc:docMk/>
            <pc:sldMk cId="1351170844" sldId="275"/>
            <ac:picMk id="5" creationId="{F4CF0E1C-1CDA-FCE6-549E-C379739A3857}"/>
          </ac:picMkLst>
        </pc:picChg>
      </pc:sldChg>
      <pc:sldChg chg="addSp delSp modSp mod modClrScheme chgLayout">
        <pc:chgData name="Jami Johnson" userId="1aec4978b73b5a79" providerId="LiveId" clId="{6A6CD134-C267-4AAE-91CA-F06DAC1D93B3}" dt="2026-01-11T14:48:57.989" v="464" actId="20577"/>
        <pc:sldMkLst>
          <pc:docMk/>
          <pc:sldMk cId="428276482" sldId="276"/>
        </pc:sldMkLst>
        <pc:spChg chg="mod ord">
          <ac:chgData name="Jami Johnson" userId="1aec4978b73b5a79" providerId="LiveId" clId="{6A6CD134-C267-4AAE-91CA-F06DAC1D93B3}" dt="2026-01-11T14:47:00.684" v="302" actId="700"/>
          <ac:spMkLst>
            <pc:docMk/>
            <pc:sldMk cId="428276482" sldId="276"/>
            <ac:spMk id="2" creationId="{94505567-4FF3-A464-3DA5-A400D52EA97D}"/>
          </ac:spMkLst>
        </pc:spChg>
        <pc:spChg chg="add mod ord">
          <ac:chgData name="Jami Johnson" userId="1aec4978b73b5a79" providerId="LiveId" clId="{6A6CD134-C267-4AAE-91CA-F06DAC1D93B3}" dt="2026-01-11T14:48:57.989" v="464" actId="20577"/>
          <ac:spMkLst>
            <pc:docMk/>
            <pc:sldMk cId="428276482" sldId="276"/>
            <ac:spMk id="3" creationId="{917A5E5E-9E15-C25B-011E-A8AEBC95FB70}"/>
          </ac:spMkLst>
        </pc:spChg>
        <pc:spChg chg="add del mod ord">
          <ac:chgData name="Jami Johnson" userId="1aec4978b73b5a79" providerId="LiveId" clId="{6A6CD134-C267-4AAE-91CA-F06DAC1D93B3}" dt="2026-01-11T14:45:12.120" v="173" actId="700"/>
          <ac:spMkLst>
            <pc:docMk/>
            <pc:sldMk cId="428276482" sldId="276"/>
            <ac:spMk id="4" creationId="{C8BAF080-646B-7179-9F92-EB86EE344E7C}"/>
          </ac:spMkLst>
        </pc:spChg>
        <pc:spChg chg="add del mod ord">
          <ac:chgData name="Jami Johnson" userId="1aec4978b73b5a79" providerId="LiveId" clId="{6A6CD134-C267-4AAE-91CA-F06DAC1D93B3}" dt="2026-01-11T14:47:07.590" v="303"/>
          <ac:spMkLst>
            <pc:docMk/>
            <pc:sldMk cId="428276482" sldId="276"/>
            <ac:spMk id="5" creationId="{7FAB5DE0-9713-ED33-1A6F-4CF2AFA0FC82}"/>
          </ac:spMkLst>
        </pc:spChg>
        <pc:picChg chg="add mod">
          <ac:chgData name="Jami Johnson" userId="1aec4978b73b5a79" providerId="LiveId" clId="{6A6CD134-C267-4AAE-91CA-F06DAC1D93B3}" dt="2026-01-11T14:47:13.636" v="305" actId="14100"/>
          <ac:picMkLst>
            <pc:docMk/>
            <pc:sldMk cId="428276482" sldId="276"/>
            <ac:picMk id="6" creationId="{EC00D612-E22A-EAD0-6AD7-5D3C7A8BB565}"/>
          </ac:picMkLst>
        </pc:picChg>
      </pc:sldChg>
      <pc:sldChg chg="addSp delSp modSp mod modClrScheme chgLayout">
        <pc:chgData name="Jami Johnson" userId="1aec4978b73b5a79" providerId="LiveId" clId="{6A6CD134-C267-4AAE-91CA-F06DAC1D93B3}" dt="2026-01-11T14:47:47.404" v="345" actId="313"/>
        <pc:sldMkLst>
          <pc:docMk/>
          <pc:sldMk cId="3027705578" sldId="277"/>
        </pc:sldMkLst>
        <pc:spChg chg="mod ord">
          <ac:chgData name="Jami Johnson" userId="1aec4978b73b5a79" providerId="LiveId" clId="{6A6CD134-C267-4AAE-91CA-F06DAC1D93B3}" dt="2026-01-11T14:42:12.180" v="23" actId="700"/>
          <ac:spMkLst>
            <pc:docMk/>
            <pc:sldMk cId="3027705578" sldId="277"/>
            <ac:spMk id="2" creationId="{BE89DA35-733B-6119-BB46-F81F70AC5CD3}"/>
          </ac:spMkLst>
        </pc:spChg>
        <pc:spChg chg="add del mod ord">
          <ac:chgData name="Jami Johnson" userId="1aec4978b73b5a79" providerId="LiveId" clId="{6A6CD134-C267-4AAE-91CA-F06DAC1D93B3}" dt="2026-01-11T14:41:04.254" v="18" actId="700"/>
          <ac:spMkLst>
            <pc:docMk/>
            <pc:sldMk cId="3027705578" sldId="277"/>
            <ac:spMk id="3" creationId="{B5D12E69-2038-6AA6-7047-23013C068757}"/>
          </ac:spMkLst>
        </pc:spChg>
        <pc:spChg chg="add del mod ord">
          <ac:chgData name="Jami Johnson" userId="1aec4978b73b5a79" providerId="LiveId" clId="{6A6CD134-C267-4AAE-91CA-F06DAC1D93B3}" dt="2026-01-11T14:41:04.254" v="18" actId="700"/>
          <ac:spMkLst>
            <pc:docMk/>
            <pc:sldMk cId="3027705578" sldId="277"/>
            <ac:spMk id="4" creationId="{237FDBCB-EAC7-28ED-4E03-100984C7945F}"/>
          </ac:spMkLst>
        </pc:spChg>
        <pc:spChg chg="add del mod ord">
          <ac:chgData name="Jami Johnson" userId="1aec4978b73b5a79" providerId="LiveId" clId="{6A6CD134-C267-4AAE-91CA-F06DAC1D93B3}" dt="2026-01-11T14:42:12.180" v="23" actId="700"/>
          <ac:spMkLst>
            <pc:docMk/>
            <pc:sldMk cId="3027705578" sldId="277"/>
            <ac:spMk id="5" creationId="{C11D3F89-1FCA-DF1D-CD79-2FA30126D54B}"/>
          </ac:spMkLst>
        </pc:spChg>
        <pc:spChg chg="add del mod ord">
          <ac:chgData name="Jami Johnson" userId="1aec4978b73b5a79" providerId="LiveId" clId="{6A6CD134-C267-4AAE-91CA-F06DAC1D93B3}" dt="2026-01-11T14:41:47.667" v="19"/>
          <ac:spMkLst>
            <pc:docMk/>
            <pc:sldMk cId="3027705578" sldId="277"/>
            <ac:spMk id="6" creationId="{F9C23807-0FCC-418A-2839-ED67178823D0}"/>
          </ac:spMkLst>
        </pc:spChg>
        <pc:spChg chg="add del mod ord">
          <ac:chgData name="Jami Johnson" userId="1aec4978b73b5a79" providerId="LiveId" clId="{6A6CD134-C267-4AAE-91CA-F06DAC1D93B3}" dt="2026-01-11T14:42:12.180" v="23" actId="700"/>
          <ac:spMkLst>
            <pc:docMk/>
            <pc:sldMk cId="3027705578" sldId="277"/>
            <ac:spMk id="7" creationId="{57809997-4DE7-8E56-AECB-8B84C1C56926}"/>
          </ac:spMkLst>
        </pc:spChg>
        <pc:spChg chg="add del mod ord">
          <ac:chgData name="Jami Johnson" userId="1aec4978b73b5a79" providerId="LiveId" clId="{6A6CD134-C267-4AAE-91CA-F06DAC1D93B3}" dt="2026-01-11T14:42:12.180" v="23" actId="700"/>
          <ac:spMkLst>
            <pc:docMk/>
            <pc:sldMk cId="3027705578" sldId="277"/>
            <ac:spMk id="8" creationId="{8169ADA9-8528-4775-FF84-26DDEADD3849}"/>
          </ac:spMkLst>
        </pc:spChg>
        <pc:spChg chg="add del mod">
          <ac:chgData name="Jami Johnson" userId="1aec4978b73b5a79" providerId="LiveId" clId="{6A6CD134-C267-4AAE-91CA-F06DAC1D93B3}" dt="2026-01-11T14:41:51.738" v="20"/>
          <ac:spMkLst>
            <pc:docMk/>
            <pc:sldMk cId="3027705578" sldId="277"/>
            <ac:spMk id="9" creationId="{54D5F781-4734-AC2A-D497-C2659D5D4031}"/>
          </ac:spMkLst>
        </pc:spChg>
        <pc:spChg chg="add mod ord">
          <ac:chgData name="Jami Johnson" userId="1aec4978b73b5a79" providerId="LiveId" clId="{6A6CD134-C267-4AAE-91CA-F06DAC1D93B3}" dt="2026-01-11T14:47:47.404" v="345" actId="313"/>
          <ac:spMkLst>
            <pc:docMk/>
            <pc:sldMk cId="3027705578" sldId="277"/>
            <ac:spMk id="11" creationId="{89F259A5-99AA-261F-CDBC-6FD51F01F26F}"/>
          </ac:spMkLst>
        </pc:spChg>
        <pc:picChg chg="add mod ord">
          <ac:chgData name="Jami Johnson" userId="1aec4978b73b5a79" providerId="LiveId" clId="{6A6CD134-C267-4AAE-91CA-F06DAC1D93B3}" dt="2026-01-11T14:43:21.363" v="116" actId="1076"/>
          <ac:picMkLst>
            <pc:docMk/>
            <pc:sldMk cId="3027705578" sldId="277"/>
            <ac:picMk id="10" creationId="{343E401F-4C7A-BAC0-437F-C5CA5FC76E35}"/>
          </ac:picMkLst>
        </pc:picChg>
        <pc:picChg chg="add mod">
          <ac:chgData name="Jami Johnson" userId="1aec4978b73b5a79" providerId="LiveId" clId="{6A6CD134-C267-4AAE-91CA-F06DAC1D93B3}" dt="2026-01-11T14:43:44.841" v="118" actId="1076"/>
          <ac:picMkLst>
            <pc:docMk/>
            <pc:sldMk cId="3027705578" sldId="277"/>
            <ac:picMk id="12" creationId="{063442DE-8A16-E39E-8A1E-97EC8473A4A4}"/>
          </ac:picMkLst>
        </pc:picChg>
      </pc:sldChg>
      <pc:sldChg chg="addSp delSp modSp mod">
        <pc:chgData name="Jami Johnson" userId="1aec4978b73b5a79" providerId="LiveId" clId="{6A6CD134-C267-4AAE-91CA-F06DAC1D93B3}" dt="2026-01-11T14:40:17.596" v="16" actId="20577"/>
        <pc:sldMkLst>
          <pc:docMk/>
          <pc:sldMk cId="482578336" sldId="278"/>
        </pc:sldMkLst>
        <pc:spChg chg="mod">
          <ac:chgData name="Jami Johnson" userId="1aec4978b73b5a79" providerId="LiveId" clId="{6A6CD134-C267-4AAE-91CA-F06DAC1D93B3}" dt="2026-01-11T14:40:17.596" v="16" actId="20577"/>
          <ac:spMkLst>
            <pc:docMk/>
            <pc:sldMk cId="482578336" sldId="278"/>
            <ac:spMk id="5" creationId="{8DD95DC8-35B2-563E-B502-CA530305B14A}"/>
          </ac:spMkLst>
        </pc:spChg>
        <pc:spChg chg="del">
          <ac:chgData name="Jami Johnson" userId="1aec4978b73b5a79" providerId="LiveId" clId="{6A6CD134-C267-4AAE-91CA-F06DAC1D93B3}" dt="2026-01-11T14:40:04.937" v="0"/>
          <ac:spMkLst>
            <pc:docMk/>
            <pc:sldMk cId="482578336" sldId="278"/>
            <ac:spMk id="6" creationId="{E0C07AE8-BDC3-711A-88A8-4CEB2AF70E31}"/>
          </ac:spMkLst>
        </pc:spChg>
        <pc:picChg chg="add mod">
          <ac:chgData name="Jami Johnson" userId="1aec4978b73b5a79" providerId="LiveId" clId="{6A6CD134-C267-4AAE-91CA-F06DAC1D93B3}" dt="2026-01-11T14:40:09.926" v="2" actId="14100"/>
          <ac:picMkLst>
            <pc:docMk/>
            <pc:sldMk cId="482578336" sldId="278"/>
            <ac:picMk id="5124" creationId="{2C7B2C1B-2955-04B6-F7C3-EA15819A003E}"/>
          </ac:picMkLst>
        </pc:picChg>
      </pc:sldChg>
      <pc:sldChg chg="addSp delSp modSp add mod">
        <pc:chgData name="Jami Johnson" userId="1aec4978b73b5a79" providerId="LiveId" clId="{6A6CD134-C267-4AAE-91CA-F06DAC1D93B3}" dt="2026-01-11T15:14:00.020" v="1859" actId="20577"/>
        <pc:sldMkLst>
          <pc:docMk/>
          <pc:sldMk cId="2404081263" sldId="279"/>
        </pc:sldMkLst>
        <pc:spChg chg="mod">
          <ac:chgData name="Jami Johnson" userId="1aec4978b73b5a79" providerId="LiveId" clId="{6A6CD134-C267-4AAE-91CA-F06DAC1D93B3}" dt="2026-01-11T15:03:59.061" v="1310" actId="20577"/>
          <ac:spMkLst>
            <pc:docMk/>
            <pc:sldMk cId="2404081263" sldId="279"/>
            <ac:spMk id="2" creationId="{3890C181-AC7E-AF86-CCE2-686175E818B0}"/>
          </ac:spMkLst>
        </pc:spChg>
        <pc:spChg chg="mod">
          <ac:chgData name="Jami Johnson" userId="1aec4978b73b5a79" providerId="LiveId" clId="{6A6CD134-C267-4AAE-91CA-F06DAC1D93B3}" dt="2026-01-11T15:14:00.020" v="1859" actId="20577"/>
          <ac:spMkLst>
            <pc:docMk/>
            <pc:sldMk cId="2404081263" sldId="279"/>
            <ac:spMk id="3" creationId="{69A13029-5FD7-F2F7-6936-56FD767FCD0A}"/>
          </ac:spMkLst>
        </pc:spChg>
        <pc:spChg chg="add del mod">
          <ac:chgData name="Jami Johnson" userId="1aec4978b73b5a79" providerId="LiveId" clId="{6A6CD134-C267-4AAE-91CA-F06DAC1D93B3}" dt="2026-01-11T15:05:40.365" v="1532"/>
          <ac:spMkLst>
            <pc:docMk/>
            <pc:sldMk cId="2404081263" sldId="279"/>
            <ac:spMk id="7" creationId="{3449AF1D-7F79-B784-633C-DE9B5EB3B918}"/>
          </ac:spMkLst>
        </pc:spChg>
        <pc:picChg chg="del">
          <ac:chgData name="Jami Johnson" userId="1aec4978b73b5a79" providerId="LiveId" clId="{6A6CD134-C267-4AAE-91CA-F06DAC1D93B3}" dt="2026-01-11T15:04:02.301" v="1311" actId="478"/>
          <ac:picMkLst>
            <pc:docMk/>
            <pc:sldMk cId="2404081263" sldId="279"/>
            <ac:picMk id="5" creationId="{9E5B6B72-5FC4-9EC7-B926-AAA64E222EEA}"/>
          </ac:picMkLst>
        </pc:picChg>
        <pc:picChg chg="del">
          <ac:chgData name="Jami Johnson" userId="1aec4978b73b5a79" providerId="LiveId" clId="{6A6CD134-C267-4AAE-91CA-F06DAC1D93B3}" dt="2026-01-11T15:04:07.697" v="1312" actId="478"/>
          <ac:picMkLst>
            <pc:docMk/>
            <pc:sldMk cId="2404081263" sldId="279"/>
            <ac:picMk id="6" creationId="{D128EAFE-2A64-B47D-5DF7-46C50B9BCEAC}"/>
          </ac:picMkLst>
        </pc:picChg>
        <pc:picChg chg="add mod">
          <ac:chgData name="Jami Johnson" userId="1aec4978b73b5a79" providerId="LiveId" clId="{6A6CD134-C267-4AAE-91CA-F06DAC1D93B3}" dt="2026-01-11T15:05:42.919" v="1533" actId="1076"/>
          <ac:picMkLst>
            <pc:docMk/>
            <pc:sldMk cId="2404081263" sldId="279"/>
            <ac:picMk id="8" creationId="{FBCED439-8E87-C89D-409E-045D6FCBA06B}"/>
          </ac:picMkLst>
        </pc:picChg>
        <pc:picChg chg="add mod">
          <ac:chgData name="Jami Johnson" userId="1aec4978b73b5a79" providerId="LiveId" clId="{6A6CD134-C267-4AAE-91CA-F06DAC1D93B3}" dt="2026-01-11T15:06:18.757" v="1550" actId="1076"/>
          <ac:picMkLst>
            <pc:docMk/>
            <pc:sldMk cId="2404081263" sldId="279"/>
            <ac:picMk id="9" creationId="{CC898265-1C2C-7E23-BEBE-E9328E2B4EC2}"/>
          </ac:picMkLst>
        </pc:picChg>
      </pc:sldChg>
      <pc:sldChg chg="addSp delSp modSp add mod">
        <pc:chgData name="Jami Johnson" userId="1aec4978b73b5a79" providerId="LiveId" clId="{6A6CD134-C267-4AAE-91CA-F06DAC1D93B3}" dt="2026-01-11T15:14:35.043" v="1914" actId="20577"/>
        <pc:sldMkLst>
          <pc:docMk/>
          <pc:sldMk cId="3634927537" sldId="280"/>
        </pc:sldMkLst>
        <pc:spChg chg="mod">
          <ac:chgData name="Jami Johnson" userId="1aec4978b73b5a79" providerId="LiveId" clId="{6A6CD134-C267-4AAE-91CA-F06DAC1D93B3}" dt="2026-01-11T15:06:27.025" v="1558" actId="20577"/>
          <ac:spMkLst>
            <pc:docMk/>
            <pc:sldMk cId="3634927537" sldId="280"/>
            <ac:spMk id="2" creationId="{44515F02-8F31-73DB-6A1C-BA73D1E1B023}"/>
          </ac:spMkLst>
        </pc:spChg>
        <pc:spChg chg="mod">
          <ac:chgData name="Jami Johnson" userId="1aec4978b73b5a79" providerId="LiveId" clId="{6A6CD134-C267-4AAE-91CA-F06DAC1D93B3}" dt="2026-01-11T15:14:35.043" v="1914" actId="20577"/>
          <ac:spMkLst>
            <pc:docMk/>
            <pc:sldMk cId="3634927537" sldId="280"/>
            <ac:spMk id="3" creationId="{F7A5D06E-A0BE-3E77-A1D5-343A790776FE}"/>
          </ac:spMkLst>
        </pc:spChg>
        <pc:spChg chg="add del mod">
          <ac:chgData name="Jami Johnson" userId="1aec4978b73b5a79" providerId="LiveId" clId="{6A6CD134-C267-4AAE-91CA-F06DAC1D93B3}" dt="2026-01-11T15:12:46.424" v="1794"/>
          <ac:spMkLst>
            <pc:docMk/>
            <pc:sldMk cId="3634927537" sldId="280"/>
            <ac:spMk id="7" creationId="{9AB812EC-03D7-A589-0F40-6FB57B04FCBF}"/>
          </ac:spMkLst>
        </pc:spChg>
        <pc:picChg chg="del">
          <ac:chgData name="Jami Johnson" userId="1aec4978b73b5a79" providerId="LiveId" clId="{6A6CD134-C267-4AAE-91CA-F06DAC1D93B3}" dt="2026-01-11T15:06:29.656" v="1559" actId="478"/>
          <ac:picMkLst>
            <pc:docMk/>
            <pc:sldMk cId="3634927537" sldId="280"/>
            <ac:picMk id="5" creationId="{DFC7D1C3-865F-C44F-41EA-28F400A11AF4}"/>
          </ac:picMkLst>
        </pc:picChg>
        <pc:picChg chg="del">
          <ac:chgData name="Jami Johnson" userId="1aec4978b73b5a79" providerId="LiveId" clId="{6A6CD134-C267-4AAE-91CA-F06DAC1D93B3}" dt="2026-01-11T15:06:32.514" v="1560" actId="478"/>
          <ac:picMkLst>
            <pc:docMk/>
            <pc:sldMk cId="3634927537" sldId="280"/>
            <ac:picMk id="6" creationId="{093B68EE-00D2-3967-EE59-0719F40E7931}"/>
          </ac:picMkLst>
        </pc:picChg>
        <pc:picChg chg="add mod">
          <ac:chgData name="Jami Johnson" userId="1aec4978b73b5a79" providerId="LiveId" clId="{6A6CD134-C267-4AAE-91CA-F06DAC1D93B3}" dt="2026-01-11T15:12:46.424" v="1794"/>
          <ac:picMkLst>
            <pc:docMk/>
            <pc:sldMk cId="3634927537" sldId="280"/>
            <ac:picMk id="8" creationId="{228E46F2-15D7-91E7-CAD7-54155CD1F324}"/>
          </ac:picMkLst>
        </pc:picChg>
      </pc:sldChg>
      <pc:sldChg chg="addSp delSp modSp add mod modClrScheme chgLayout">
        <pc:chgData name="Jami Johnson" userId="1aec4978b73b5a79" providerId="LiveId" clId="{6A6CD134-C267-4AAE-91CA-F06DAC1D93B3}" dt="2026-01-11T15:21:33.476" v="2329" actId="313"/>
        <pc:sldMkLst>
          <pc:docMk/>
          <pc:sldMk cId="839078905" sldId="281"/>
        </pc:sldMkLst>
        <pc:spChg chg="mod ord">
          <ac:chgData name="Jami Johnson" userId="1aec4978b73b5a79" providerId="LiveId" clId="{6A6CD134-C267-4AAE-91CA-F06DAC1D93B3}" dt="2026-01-11T15:15:23.916" v="1929" actId="700"/>
          <ac:spMkLst>
            <pc:docMk/>
            <pc:sldMk cId="839078905" sldId="281"/>
            <ac:spMk id="2" creationId="{D4829E4D-61F1-27A9-7466-0667CE54B76F}"/>
          </ac:spMkLst>
        </pc:spChg>
        <pc:spChg chg="del mod">
          <ac:chgData name="Jami Johnson" userId="1aec4978b73b5a79" providerId="LiveId" clId="{6A6CD134-C267-4AAE-91CA-F06DAC1D93B3}" dt="2026-01-11T15:15:48.839" v="1935"/>
          <ac:spMkLst>
            <pc:docMk/>
            <pc:sldMk cId="839078905" sldId="281"/>
            <ac:spMk id="3" creationId="{F4AA3770-89D8-C659-EF16-C0EEE3D8565D}"/>
          </ac:spMkLst>
        </pc:spChg>
        <pc:spChg chg="add mod ord">
          <ac:chgData name="Jami Johnson" userId="1aec4978b73b5a79" providerId="LiveId" clId="{6A6CD134-C267-4AAE-91CA-F06DAC1D93B3}" dt="2026-01-11T15:21:33.476" v="2329" actId="313"/>
          <ac:spMkLst>
            <pc:docMk/>
            <pc:sldMk cId="839078905" sldId="281"/>
            <ac:spMk id="4" creationId="{8E9497F6-E0BC-2655-2579-2F662EB3DE93}"/>
          </ac:spMkLst>
        </pc:spChg>
        <pc:spChg chg="add del mod ord">
          <ac:chgData name="Jami Johnson" userId="1aec4978b73b5a79" providerId="LiveId" clId="{6A6CD134-C267-4AAE-91CA-F06DAC1D93B3}" dt="2026-01-11T15:20:38.852" v="2284"/>
          <ac:spMkLst>
            <pc:docMk/>
            <pc:sldMk cId="839078905" sldId="281"/>
            <ac:spMk id="5" creationId="{65C5CF82-82BC-AC96-D11D-2A406D934088}"/>
          </ac:spMkLst>
        </pc:spChg>
        <pc:picChg chg="add mod">
          <ac:chgData name="Jami Johnson" userId="1aec4978b73b5a79" providerId="LiveId" clId="{6A6CD134-C267-4AAE-91CA-F06DAC1D93B3}" dt="2026-01-11T15:20:42.963" v="2286" actId="14100"/>
          <ac:picMkLst>
            <pc:docMk/>
            <pc:sldMk cId="839078905" sldId="281"/>
            <ac:picMk id="6" creationId="{9B8A09C7-8B48-7B6D-D0D1-A64FC175A9EC}"/>
          </ac:picMkLst>
        </pc:picChg>
        <pc:picChg chg="add mod">
          <ac:chgData name="Jami Johnson" userId="1aec4978b73b5a79" providerId="LiveId" clId="{6A6CD134-C267-4AAE-91CA-F06DAC1D93B3}" dt="2026-01-11T15:21:14.550" v="2288" actId="1076"/>
          <ac:picMkLst>
            <pc:docMk/>
            <pc:sldMk cId="839078905" sldId="281"/>
            <ac:picMk id="7" creationId="{8926533B-7C0F-D488-5AA0-157A4B7812D4}"/>
          </ac:picMkLst>
        </pc:picChg>
      </pc:sldChg>
      <pc:sldChg chg="addSp delSp modSp add del mod modClrScheme chgLayout">
        <pc:chgData name="Jami Johnson" userId="1aec4978b73b5a79" providerId="LiveId" clId="{6A6CD134-C267-4AAE-91CA-F06DAC1D93B3}" dt="2026-01-11T15:27:17.995" v="2738" actId="2696"/>
        <pc:sldMkLst>
          <pc:docMk/>
          <pc:sldMk cId="4079249685" sldId="282"/>
        </pc:sldMkLst>
        <pc:spChg chg="mod ord">
          <ac:chgData name="Jami Johnson" userId="1aec4978b73b5a79" providerId="LiveId" clId="{6A6CD134-C267-4AAE-91CA-F06DAC1D93B3}" dt="2026-01-11T15:22:16.599" v="2334" actId="700"/>
          <ac:spMkLst>
            <pc:docMk/>
            <pc:sldMk cId="4079249685" sldId="282"/>
            <ac:spMk id="2" creationId="{CDEEBBD1-9058-3147-392A-3F0BD3935C42}"/>
          </ac:spMkLst>
        </pc:spChg>
        <pc:spChg chg="del mod">
          <ac:chgData name="Jami Johnson" userId="1aec4978b73b5a79" providerId="LiveId" clId="{6A6CD134-C267-4AAE-91CA-F06DAC1D93B3}" dt="2026-01-11T15:22:10.829" v="2333"/>
          <ac:spMkLst>
            <pc:docMk/>
            <pc:sldMk cId="4079249685" sldId="282"/>
            <ac:spMk id="3" creationId="{A9BDF4B8-C3A4-CF02-515C-83EFF99EAC94}"/>
          </ac:spMkLst>
        </pc:spChg>
        <pc:spChg chg="add mod ord">
          <ac:chgData name="Jami Johnson" userId="1aec4978b73b5a79" providerId="LiveId" clId="{6A6CD134-C267-4AAE-91CA-F06DAC1D93B3}" dt="2026-01-11T15:27:08.066" v="2735" actId="21"/>
          <ac:spMkLst>
            <pc:docMk/>
            <pc:sldMk cId="4079249685" sldId="282"/>
            <ac:spMk id="4" creationId="{CECC8FF8-8324-1507-497F-574B9324ECBB}"/>
          </ac:spMkLst>
        </pc:spChg>
      </pc:sldChg>
      <pc:sldChg chg="addSp delSp modSp add mod modClrScheme chgLayout">
        <pc:chgData name="Jami Johnson" userId="1aec4978b73b5a79" providerId="LiveId" clId="{6A6CD134-C267-4AAE-91CA-F06DAC1D93B3}" dt="2026-01-11T15:59:04.818" v="5727" actId="313"/>
        <pc:sldMkLst>
          <pc:docMk/>
          <pc:sldMk cId="2963637535" sldId="283"/>
        </pc:sldMkLst>
        <pc:spChg chg="mod ord">
          <ac:chgData name="Jami Johnson" userId="1aec4978b73b5a79" providerId="LiveId" clId="{6A6CD134-C267-4AAE-91CA-F06DAC1D93B3}" dt="2026-01-11T15:58:07.219" v="5669" actId="700"/>
          <ac:spMkLst>
            <pc:docMk/>
            <pc:sldMk cId="2963637535" sldId="283"/>
            <ac:spMk id="2" creationId="{6CB1481D-4FC3-D625-83C7-51D2875ED187}"/>
          </ac:spMkLst>
        </pc:spChg>
        <pc:spChg chg="add del mod ord">
          <ac:chgData name="Jami Johnson" userId="1aec4978b73b5a79" providerId="LiveId" clId="{6A6CD134-C267-4AAE-91CA-F06DAC1D93B3}" dt="2026-01-11T15:58:46.566" v="5699"/>
          <ac:spMkLst>
            <pc:docMk/>
            <pc:sldMk cId="2963637535" sldId="283"/>
            <ac:spMk id="3" creationId="{0691EEC6-1A2D-25BB-2E30-BEBB55418319}"/>
          </ac:spMkLst>
        </pc:spChg>
        <pc:spChg chg="mod ord">
          <ac:chgData name="Jami Johnson" userId="1aec4978b73b5a79" providerId="LiveId" clId="{6A6CD134-C267-4AAE-91CA-F06DAC1D93B3}" dt="2026-01-11T15:59:04.818" v="5727" actId="313"/>
          <ac:spMkLst>
            <pc:docMk/>
            <pc:sldMk cId="2963637535" sldId="283"/>
            <ac:spMk id="4" creationId="{CA5B0CFD-D199-6BF3-18DB-10084B0988B5}"/>
          </ac:spMkLst>
        </pc:spChg>
        <pc:picChg chg="add mod">
          <ac:chgData name="Jami Johnson" userId="1aec4978b73b5a79" providerId="LiveId" clId="{6A6CD134-C267-4AAE-91CA-F06DAC1D93B3}" dt="2026-01-11T15:58:49.446" v="5700" actId="14100"/>
          <ac:picMkLst>
            <pc:docMk/>
            <pc:sldMk cId="2963637535" sldId="283"/>
            <ac:picMk id="5" creationId="{150C838E-4A82-20E7-3E6F-B9C175CB917E}"/>
          </ac:picMkLst>
        </pc:picChg>
      </pc:sldChg>
      <pc:sldChg chg="addSp delSp modSp add mod modClrScheme chgLayout">
        <pc:chgData name="Jami Johnson" userId="1aec4978b73b5a79" providerId="LiveId" clId="{6A6CD134-C267-4AAE-91CA-F06DAC1D93B3}" dt="2026-01-11T16:00:06.792" v="5733" actId="14100"/>
        <pc:sldMkLst>
          <pc:docMk/>
          <pc:sldMk cId="2571623384" sldId="284"/>
        </pc:sldMkLst>
        <pc:spChg chg="mod ord">
          <ac:chgData name="Jami Johnson" userId="1aec4978b73b5a79" providerId="LiveId" clId="{6A6CD134-C267-4AAE-91CA-F06DAC1D93B3}" dt="2026-01-11T15:59:22.919" v="5728" actId="700"/>
          <ac:spMkLst>
            <pc:docMk/>
            <pc:sldMk cId="2571623384" sldId="284"/>
            <ac:spMk id="2" creationId="{8F392D26-00F4-BAEA-06AA-4E23E8E721EF}"/>
          </ac:spMkLst>
        </pc:spChg>
        <pc:spChg chg="add del mod ord">
          <ac:chgData name="Jami Johnson" userId="1aec4978b73b5a79" providerId="LiveId" clId="{6A6CD134-C267-4AAE-91CA-F06DAC1D93B3}" dt="2026-01-11T15:59:59.985" v="5731"/>
          <ac:spMkLst>
            <pc:docMk/>
            <pc:sldMk cId="2571623384" sldId="284"/>
            <ac:spMk id="3" creationId="{F2BF7B08-6D0E-B8C2-201A-5E637659D785}"/>
          </ac:spMkLst>
        </pc:spChg>
        <pc:spChg chg="mod ord">
          <ac:chgData name="Jami Johnson" userId="1aec4978b73b5a79" providerId="LiveId" clId="{6A6CD134-C267-4AAE-91CA-F06DAC1D93B3}" dt="2026-01-11T15:59:22.970" v="5730" actId="27636"/>
          <ac:spMkLst>
            <pc:docMk/>
            <pc:sldMk cId="2571623384" sldId="284"/>
            <ac:spMk id="4" creationId="{0A354652-EE8B-7721-D6C9-E6E8FB696592}"/>
          </ac:spMkLst>
        </pc:spChg>
        <pc:picChg chg="add mod">
          <ac:chgData name="Jami Johnson" userId="1aec4978b73b5a79" providerId="LiveId" clId="{6A6CD134-C267-4AAE-91CA-F06DAC1D93B3}" dt="2026-01-11T16:00:06.792" v="5733" actId="14100"/>
          <ac:picMkLst>
            <pc:docMk/>
            <pc:sldMk cId="2571623384" sldId="284"/>
            <ac:picMk id="5" creationId="{7A379D82-8173-1545-0DC5-D6A21B41866C}"/>
          </ac:picMkLst>
        </pc:picChg>
      </pc:sldChg>
      <pc:sldChg chg="addSp delSp modSp add mod modClrScheme chgLayout">
        <pc:chgData name="Jami Johnson" userId="1aec4978b73b5a79" providerId="LiveId" clId="{6A6CD134-C267-4AAE-91CA-F06DAC1D93B3}" dt="2026-01-11T16:02:40.702" v="5786"/>
        <pc:sldMkLst>
          <pc:docMk/>
          <pc:sldMk cId="593613105" sldId="285"/>
        </pc:sldMkLst>
        <pc:spChg chg="mod ord">
          <ac:chgData name="Jami Johnson" userId="1aec4978b73b5a79" providerId="LiveId" clId="{6A6CD134-C267-4AAE-91CA-F06DAC1D93B3}" dt="2026-01-11T16:00:21.616" v="5734" actId="700"/>
          <ac:spMkLst>
            <pc:docMk/>
            <pc:sldMk cId="593613105" sldId="285"/>
            <ac:spMk id="2" creationId="{B2788435-B2C0-5CA5-C184-CA5A0ECD84AE}"/>
          </ac:spMkLst>
        </pc:spChg>
        <pc:spChg chg="add del mod ord">
          <ac:chgData name="Jami Johnson" userId="1aec4978b73b5a79" providerId="LiveId" clId="{6A6CD134-C267-4AAE-91CA-F06DAC1D93B3}" dt="2026-01-11T16:02:40.702" v="5786"/>
          <ac:spMkLst>
            <pc:docMk/>
            <pc:sldMk cId="593613105" sldId="285"/>
            <ac:spMk id="3" creationId="{6218E894-A2CC-475E-27E7-DABFABC6EA62}"/>
          </ac:spMkLst>
        </pc:spChg>
        <pc:spChg chg="mod ord">
          <ac:chgData name="Jami Johnson" userId="1aec4978b73b5a79" providerId="LiveId" clId="{6A6CD134-C267-4AAE-91CA-F06DAC1D93B3}" dt="2026-01-11T16:02:21.716" v="5785" actId="313"/>
          <ac:spMkLst>
            <pc:docMk/>
            <pc:sldMk cId="593613105" sldId="285"/>
            <ac:spMk id="4" creationId="{85A2A5A9-E8B7-56E1-E705-A150FA59BE89}"/>
          </ac:spMkLst>
        </pc:spChg>
        <pc:picChg chg="add mod">
          <ac:chgData name="Jami Johnson" userId="1aec4978b73b5a79" providerId="LiveId" clId="{6A6CD134-C267-4AAE-91CA-F06DAC1D93B3}" dt="2026-01-11T16:02:40.702" v="5786"/>
          <ac:picMkLst>
            <pc:docMk/>
            <pc:sldMk cId="593613105" sldId="285"/>
            <ac:picMk id="5" creationId="{4C0F8056-D674-E8A6-2869-26AABFEBD43B}"/>
          </ac:picMkLst>
        </pc:picChg>
      </pc:sldChg>
      <pc:sldChg chg="addSp delSp modSp add mod modClrScheme chgLayout">
        <pc:chgData name="Jami Johnson" userId="1aec4978b73b5a79" providerId="LiveId" clId="{6A6CD134-C267-4AAE-91CA-F06DAC1D93B3}" dt="2026-01-11T16:09:04.356" v="5826" actId="14100"/>
        <pc:sldMkLst>
          <pc:docMk/>
          <pc:sldMk cId="2042923422" sldId="286"/>
        </pc:sldMkLst>
        <pc:spChg chg="mod ord">
          <ac:chgData name="Jami Johnson" userId="1aec4978b73b5a79" providerId="LiveId" clId="{6A6CD134-C267-4AAE-91CA-F06DAC1D93B3}" dt="2026-01-11T16:03:04.636" v="5787" actId="700"/>
          <ac:spMkLst>
            <pc:docMk/>
            <pc:sldMk cId="2042923422" sldId="286"/>
            <ac:spMk id="2" creationId="{6BCE5BB1-FEBB-C006-2146-757E14FD974E}"/>
          </ac:spMkLst>
        </pc:spChg>
        <pc:spChg chg="add del mod ord">
          <ac:chgData name="Jami Johnson" userId="1aec4978b73b5a79" providerId="LiveId" clId="{6A6CD134-C267-4AAE-91CA-F06DAC1D93B3}" dt="2026-01-11T16:03:38.391" v="5790"/>
          <ac:spMkLst>
            <pc:docMk/>
            <pc:sldMk cId="2042923422" sldId="286"/>
            <ac:spMk id="3" creationId="{B5A1F4F3-3BC2-361E-53B9-F0840A38D67F}"/>
          </ac:spMkLst>
        </pc:spChg>
        <pc:spChg chg="mod ord">
          <ac:chgData name="Jami Johnson" userId="1aec4978b73b5a79" providerId="LiveId" clId="{6A6CD134-C267-4AAE-91CA-F06DAC1D93B3}" dt="2026-01-11T16:03:04.684" v="5789" actId="27636"/>
          <ac:spMkLst>
            <pc:docMk/>
            <pc:sldMk cId="2042923422" sldId="286"/>
            <ac:spMk id="4" creationId="{C41E251D-E196-F3DE-5AEA-C19D6ACF84F7}"/>
          </ac:spMkLst>
        </pc:spChg>
        <pc:picChg chg="add mod">
          <ac:chgData name="Jami Johnson" userId="1aec4978b73b5a79" providerId="LiveId" clId="{6A6CD134-C267-4AAE-91CA-F06DAC1D93B3}" dt="2026-01-11T16:09:04.356" v="5826" actId="14100"/>
          <ac:picMkLst>
            <pc:docMk/>
            <pc:sldMk cId="2042923422" sldId="286"/>
            <ac:picMk id="5" creationId="{A8669BB2-F7D0-5712-0C40-DA04C731FA9B}"/>
          </ac:picMkLst>
        </pc:picChg>
      </pc:sldChg>
      <pc:sldChg chg="addSp delSp modSp add mod modClrScheme chgLayout">
        <pc:chgData name="Jami Johnson" userId="1aec4978b73b5a79" providerId="LiveId" clId="{6A6CD134-C267-4AAE-91CA-F06DAC1D93B3}" dt="2026-01-11T16:05:31.506" v="5803" actId="14100"/>
        <pc:sldMkLst>
          <pc:docMk/>
          <pc:sldMk cId="532556791" sldId="287"/>
        </pc:sldMkLst>
        <pc:spChg chg="mod ord">
          <ac:chgData name="Jami Johnson" userId="1aec4978b73b5a79" providerId="LiveId" clId="{6A6CD134-C267-4AAE-91CA-F06DAC1D93B3}" dt="2026-01-11T16:04:24.908" v="5793" actId="700"/>
          <ac:spMkLst>
            <pc:docMk/>
            <pc:sldMk cId="532556791" sldId="287"/>
            <ac:spMk id="2" creationId="{D191713E-964C-AF2F-27C0-45354CC0B49E}"/>
          </ac:spMkLst>
        </pc:spChg>
        <pc:spChg chg="mod ord">
          <ac:chgData name="Jami Johnson" userId="1aec4978b73b5a79" providerId="LiveId" clId="{6A6CD134-C267-4AAE-91CA-F06DAC1D93B3}" dt="2026-01-11T16:04:24.956" v="5795" actId="27636"/>
          <ac:spMkLst>
            <pc:docMk/>
            <pc:sldMk cId="532556791" sldId="287"/>
            <ac:spMk id="4" creationId="{C1E51F74-3202-1FAB-5F04-0614A6519D0D}"/>
          </ac:spMkLst>
        </pc:spChg>
        <pc:spChg chg="add del mod ord">
          <ac:chgData name="Jami Johnson" userId="1aec4978b73b5a79" providerId="LiveId" clId="{6A6CD134-C267-4AAE-91CA-F06DAC1D93B3}" dt="2026-01-11T16:04:35.791" v="5798"/>
          <ac:spMkLst>
            <pc:docMk/>
            <pc:sldMk cId="532556791" sldId="287"/>
            <ac:spMk id="5" creationId="{B44F9897-2906-2494-60F1-09CB2F34D159}"/>
          </ac:spMkLst>
        </pc:spChg>
        <pc:picChg chg="add del mod">
          <ac:chgData name="Jami Johnson" userId="1aec4978b73b5a79" providerId="LiveId" clId="{6A6CD134-C267-4AAE-91CA-F06DAC1D93B3}" dt="2026-01-11T16:04:30.467" v="5797" actId="478"/>
          <ac:picMkLst>
            <pc:docMk/>
            <pc:sldMk cId="532556791" sldId="287"/>
            <ac:picMk id="3" creationId="{0D497FBB-9D83-9570-1CCA-0FFF97E6152C}"/>
          </ac:picMkLst>
        </pc:picChg>
        <pc:picChg chg="add mod">
          <ac:chgData name="Jami Johnson" userId="1aec4978b73b5a79" providerId="LiveId" clId="{6A6CD134-C267-4AAE-91CA-F06DAC1D93B3}" dt="2026-01-11T16:04:43.341" v="5800" actId="14100"/>
          <ac:picMkLst>
            <pc:docMk/>
            <pc:sldMk cId="532556791" sldId="287"/>
            <ac:picMk id="6" creationId="{7AF0ED67-37C5-4667-332F-9BF0B57E9D95}"/>
          </ac:picMkLst>
        </pc:picChg>
        <pc:picChg chg="add mod">
          <ac:chgData name="Jami Johnson" userId="1aec4978b73b5a79" providerId="LiveId" clId="{6A6CD134-C267-4AAE-91CA-F06DAC1D93B3}" dt="2026-01-11T16:05:31.506" v="5803" actId="14100"/>
          <ac:picMkLst>
            <pc:docMk/>
            <pc:sldMk cId="532556791" sldId="287"/>
            <ac:picMk id="7" creationId="{5CAEC5EE-9F91-985E-FEAA-7628F8B4A293}"/>
          </ac:picMkLst>
        </pc:picChg>
      </pc:sldChg>
      <pc:sldChg chg="addSp delSp modSp add mod modClrScheme chgLayout">
        <pc:chgData name="Jami Johnson" userId="1aec4978b73b5a79" providerId="LiveId" clId="{6A6CD134-C267-4AAE-91CA-F06DAC1D93B3}" dt="2026-01-11T16:06:25.280" v="5810" actId="14100"/>
        <pc:sldMkLst>
          <pc:docMk/>
          <pc:sldMk cId="963240748" sldId="288"/>
        </pc:sldMkLst>
        <pc:spChg chg="mod ord">
          <ac:chgData name="Jami Johnson" userId="1aec4978b73b5a79" providerId="LiveId" clId="{6A6CD134-C267-4AAE-91CA-F06DAC1D93B3}" dt="2026-01-11T16:05:44.884" v="5804" actId="700"/>
          <ac:spMkLst>
            <pc:docMk/>
            <pc:sldMk cId="963240748" sldId="288"/>
            <ac:spMk id="2" creationId="{07EABAE1-C5DF-0E96-B5A6-366C52689D37}"/>
          </ac:spMkLst>
        </pc:spChg>
        <pc:spChg chg="add del mod ord">
          <ac:chgData name="Jami Johnson" userId="1aec4978b73b5a79" providerId="LiveId" clId="{6A6CD134-C267-4AAE-91CA-F06DAC1D93B3}" dt="2026-01-11T16:06:19.063" v="5807"/>
          <ac:spMkLst>
            <pc:docMk/>
            <pc:sldMk cId="963240748" sldId="288"/>
            <ac:spMk id="3" creationId="{62B859E1-926A-8680-6B8B-6CBEE2D78DB4}"/>
          </ac:spMkLst>
        </pc:spChg>
        <pc:spChg chg="mod ord">
          <ac:chgData name="Jami Johnson" userId="1aec4978b73b5a79" providerId="LiveId" clId="{6A6CD134-C267-4AAE-91CA-F06DAC1D93B3}" dt="2026-01-11T16:05:44.940" v="5806" actId="27636"/>
          <ac:spMkLst>
            <pc:docMk/>
            <pc:sldMk cId="963240748" sldId="288"/>
            <ac:spMk id="4" creationId="{AD9776A1-321E-EF9F-8CE3-7E9D4A1371B0}"/>
          </ac:spMkLst>
        </pc:spChg>
        <pc:picChg chg="add mod">
          <ac:chgData name="Jami Johnson" userId="1aec4978b73b5a79" providerId="LiveId" clId="{6A6CD134-C267-4AAE-91CA-F06DAC1D93B3}" dt="2026-01-11T16:06:25.280" v="5810" actId="14100"/>
          <ac:picMkLst>
            <pc:docMk/>
            <pc:sldMk cId="963240748" sldId="288"/>
            <ac:picMk id="5" creationId="{019A3D9C-49A9-1D93-1759-0BE22A60B0A8}"/>
          </ac:picMkLst>
        </pc:picChg>
      </pc:sldChg>
      <pc:sldChg chg="addSp delSp modSp add mod ord modClrScheme chgLayout">
        <pc:chgData name="Jami Johnson" userId="1aec4978b73b5a79" providerId="LiveId" clId="{6A6CD134-C267-4AAE-91CA-F06DAC1D93B3}" dt="2026-01-11T16:09:53.493" v="5833" actId="1076"/>
        <pc:sldMkLst>
          <pc:docMk/>
          <pc:sldMk cId="644526157" sldId="289"/>
        </pc:sldMkLst>
        <pc:spChg chg="mod ord">
          <ac:chgData name="Jami Johnson" userId="1aec4978b73b5a79" providerId="LiveId" clId="{6A6CD134-C267-4AAE-91CA-F06DAC1D93B3}" dt="2026-01-11T16:09:44.386" v="5827" actId="700"/>
          <ac:spMkLst>
            <pc:docMk/>
            <pc:sldMk cId="644526157" sldId="289"/>
            <ac:spMk id="2" creationId="{41918175-7D6D-EDDB-3A0E-9A38C3F776C3}"/>
          </ac:spMkLst>
        </pc:spChg>
        <pc:spChg chg="add del mod ord">
          <ac:chgData name="Jami Johnson" userId="1aec4978b73b5a79" providerId="LiveId" clId="{6A6CD134-C267-4AAE-91CA-F06DAC1D93B3}" dt="2026-01-11T16:09:47.447" v="5830"/>
          <ac:spMkLst>
            <pc:docMk/>
            <pc:sldMk cId="644526157" sldId="289"/>
            <ac:spMk id="3" creationId="{2E6ED3BB-BF20-8944-57BF-98D90924F612}"/>
          </ac:spMkLst>
        </pc:spChg>
        <pc:spChg chg="mod ord">
          <ac:chgData name="Jami Johnson" userId="1aec4978b73b5a79" providerId="LiveId" clId="{6A6CD134-C267-4AAE-91CA-F06DAC1D93B3}" dt="2026-01-11T16:09:44.420" v="5829" actId="27636"/>
          <ac:spMkLst>
            <pc:docMk/>
            <pc:sldMk cId="644526157" sldId="289"/>
            <ac:spMk id="4" creationId="{F7DC690F-179F-C790-87B7-E0E6F32DA3ED}"/>
          </ac:spMkLst>
        </pc:spChg>
        <pc:picChg chg="add mod">
          <ac:chgData name="Jami Johnson" userId="1aec4978b73b5a79" providerId="LiveId" clId="{6A6CD134-C267-4AAE-91CA-F06DAC1D93B3}" dt="2026-01-11T16:09:53.493" v="5833" actId="1076"/>
          <ac:picMkLst>
            <pc:docMk/>
            <pc:sldMk cId="644526157" sldId="289"/>
            <ac:picMk id="5" creationId="{3107D35B-4E6A-6E0B-0680-375B1000C141}"/>
          </ac:picMkLst>
        </pc:picChg>
      </pc:sldChg>
      <pc:sldChg chg="addSp delSp modSp add mod modClrScheme chgLayout">
        <pc:chgData name="Jami Johnson" userId="1aec4978b73b5a79" providerId="LiveId" clId="{6A6CD134-C267-4AAE-91CA-F06DAC1D93B3}" dt="2026-01-11T16:13:13.718" v="5856" actId="1076"/>
        <pc:sldMkLst>
          <pc:docMk/>
          <pc:sldMk cId="1130855806" sldId="290"/>
        </pc:sldMkLst>
        <pc:spChg chg="mod ord">
          <ac:chgData name="Jami Johnson" userId="1aec4978b73b5a79" providerId="LiveId" clId="{6A6CD134-C267-4AAE-91CA-F06DAC1D93B3}" dt="2026-01-11T16:11:51.790" v="5841" actId="700"/>
          <ac:spMkLst>
            <pc:docMk/>
            <pc:sldMk cId="1130855806" sldId="290"/>
            <ac:spMk id="2" creationId="{F0925071-6589-28AC-D5B0-0E9FA2EDC1E8}"/>
          </ac:spMkLst>
        </pc:spChg>
        <pc:spChg chg="add del mod ord">
          <ac:chgData name="Jami Johnson" userId="1aec4978b73b5a79" providerId="LiveId" clId="{6A6CD134-C267-4AAE-91CA-F06DAC1D93B3}" dt="2026-01-11T16:11:54.584" v="5844"/>
          <ac:spMkLst>
            <pc:docMk/>
            <pc:sldMk cId="1130855806" sldId="290"/>
            <ac:spMk id="3" creationId="{9F934A7F-45F4-C25F-F40B-9C6A6D00704B}"/>
          </ac:spMkLst>
        </pc:spChg>
        <pc:spChg chg="mod ord">
          <ac:chgData name="Jami Johnson" userId="1aec4978b73b5a79" providerId="LiveId" clId="{6A6CD134-C267-4AAE-91CA-F06DAC1D93B3}" dt="2026-01-11T16:11:51.846" v="5843" actId="27636"/>
          <ac:spMkLst>
            <pc:docMk/>
            <pc:sldMk cId="1130855806" sldId="290"/>
            <ac:spMk id="4" creationId="{7EC5B694-3BD5-DDFB-6513-6D4011D89F3D}"/>
          </ac:spMkLst>
        </pc:spChg>
        <pc:spChg chg="add del mod">
          <ac:chgData name="Jami Johnson" userId="1aec4978b73b5a79" providerId="LiveId" clId="{6A6CD134-C267-4AAE-91CA-F06DAC1D93B3}" dt="2026-01-11T16:13:05.628" v="5853"/>
          <ac:spMkLst>
            <pc:docMk/>
            <pc:sldMk cId="1130855806" sldId="290"/>
            <ac:spMk id="5" creationId="{3AFEB3AF-B367-3EE1-A78C-80A083D6A827}"/>
          </ac:spMkLst>
        </pc:spChg>
        <pc:picChg chg="add del mod">
          <ac:chgData name="Jami Johnson" userId="1aec4978b73b5a79" providerId="LiveId" clId="{6A6CD134-C267-4AAE-91CA-F06DAC1D93B3}" dt="2026-01-11T16:12:59.802" v="5851" actId="478"/>
          <ac:picMkLst>
            <pc:docMk/>
            <pc:sldMk cId="1130855806" sldId="290"/>
            <ac:picMk id="8194" creationId="{7DB2F820-4088-405C-2C14-675DF8730EE0}"/>
          </ac:picMkLst>
        </pc:picChg>
        <pc:picChg chg="add">
          <ac:chgData name="Jami Johnson" userId="1aec4978b73b5a79" providerId="LiveId" clId="{6A6CD134-C267-4AAE-91CA-F06DAC1D93B3}" dt="2026-01-11T16:13:01.315" v="5852"/>
          <ac:picMkLst>
            <pc:docMk/>
            <pc:sldMk cId="1130855806" sldId="290"/>
            <ac:picMk id="8196" creationId="{30F52684-307C-ADA1-529D-215192173CCD}"/>
          </ac:picMkLst>
        </pc:picChg>
        <pc:picChg chg="add mod">
          <ac:chgData name="Jami Johnson" userId="1aec4978b73b5a79" providerId="LiveId" clId="{6A6CD134-C267-4AAE-91CA-F06DAC1D93B3}" dt="2026-01-11T16:13:13.718" v="5856" actId="1076"/>
          <ac:picMkLst>
            <pc:docMk/>
            <pc:sldMk cId="1130855806" sldId="290"/>
            <ac:picMk id="8198" creationId="{C990CC00-609B-81C3-31AF-6A85C0FDF11E}"/>
          </ac:picMkLst>
        </pc:picChg>
      </pc:sldChg>
      <pc:sldChg chg="addSp delSp modSp add mod modClrScheme chgLayout">
        <pc:chgData name="Jami Johnson" userId="1aec4978b73b5a79" providerId="LiveId" clId="{6A6CD134-C267-4AAE-91CA-F06DAC1D93B3}" dt="2026-01-11T16:07:13.661" v="5816" actId="1076"/>
        <pc:sldMkLst>
          <pc:docMk/>
          <pc:sldMk cId="3504588188" sldId="291"/>
        </pc:sldMkLst>
        <pc:spChg chg="mod ord">
          <ac:chgData name="Jami Johnson" userId="1aec4978b73b5a79" providerId="LiveId" clId="{6A6CD134-C267-4AAE-91CA-F06DAC1D93B3}" dt="2026-01-11T16:07:05.530" v="5811" actId="700"/>
          <ac:spMkLst>
            <pc:docMk/>
            <pc:sldMk cId="3504588188" sldId="291"/>
            <ac:spMk id="2" creationId="{FBC6FD12-8391-5B05-75B1-26F02645BB40}"/>
          </ac:spMkLst>
        </pc:spChg>
        <pc:spChg chg="add del mod ord">
          <ac:chgData name="Jami Johnson" userId="1aec4978b73b5a79" providerId="LiveId" clId="{6A6CD134-C267-4AAE-91CA-F06DAC1D93B3}" dt="2026-01-11T16:07:08.806" v="5814"/>
          <ac:spMkLst>
            <pc:docMk/>
            <pc:sldMk cId="3504588188" sldId="291"/>
            <ac:spMk id="3" creationId="{3FF5BB25-485E-58A7-4F5D-A402DB3A0D13}"/>
          </ac:spMkLst>
        </pc:spChg>
        <pc:spChg chg="mod ord">
          <ac:chgData name="Jami Johnson" userId="1aec4978b73b5a79" providerId="LiveId" clId="{6A6CD134-C267-4AAE-91CA-F06DAC1D93B3}" dt="2026-01-11T16:07:05.587" v="5813" actId="27636"/>
          <ac:spMkLst>
            <pc:docMk/>
            <pc:sldMk cId="3504588188" sldId="291"/>
            <ac:spMk id="4" creationId="{3A2A251A-7403-3F64-BB0B-255C71A94D41}"/>
          </ac:spMkLst>
        </pc:spChg>
        <pc:picChg chg="add mod">
          <ac:chgData name="Jami Johnson" userId="1aec4978b73b5a79" providerId="LiveId" clId="{6A6CD134-C267-4AAE-91CA-F06DAC1D93B3}" dt="2026-01-11T16:07:13.661" v="5816" actId="1076"/>
          <ac:picMkLst>
            <pc:docMk/>
            <pc:sldMk cId="3504588188" sldId="291"/>
            <ac:picMk id="5" creationId="{0C0FBB56-E734-B66D-F0C9-C0565471F01B}"/>
          </ac:picMkLst>
        </pc:picChg>
      </pc:sldChg>
      <pc:sldChg chg="addSp delSp modSp add mod modClrScheme chgLayout">
        <pc:chgData name="Jami Johnson" userId="1aec4978b73b5a79" providerId="LiveId" clId="{6A6CD134-C267-4AAE-91CA-F06DAC1D93B3}" dt="2026-01-11T16:08:54.578" v="5824" actId="1076"/>
        <pc:sldMkLst>
          <pc:docMk/>
          <pc:sldMk cId="1027629353" sldId="292"/>
        </pc:sldMkLst>
        <pc:spChg chg="mod ord">
          <ac:chgData name="Jami Johnson" userId="1aec4978b73b5a79" providerId="LiveId" clId="{6A6CD134-C267-4AAE-91CA-F06DAC1D93B3}" dt="2026-01-11T16:08:14.962" v="5817" actId="700"/>
          <ac:spMkLst>
            <pc:docMk/>
            <pc:sldMk cId="1027629353" sldId="292"/>
            <ac:spMk id="2" creationId="{05A0A09A-5F97-ED53-B8BD-514EB14370C1}"/>
          </ac:spMkLst>
        </pc:spChg>
        <pc:spChg chg="add del mod ord">
          <ac:chgData name="Jami Johnson" userId="1aec4978b73b5a79" providerId="LiveId" clId="{6A6CD134-C267-4AAE-91CA-F06DAC1D93B3}" dt="2026-01-11T16:08:43.146" v="5820"/>
          <ac:spMkLst>
            <pc:docMk/>
            <pc:sldMk cId="1027629353" sldId="292"/>
            <ac:spMk id="3" creationId="{E12EC5D3-98F5-F4A7-31CA-AB1F0504A180}"/>
          </ac:spMkLst>
        </pc:spChg>
        <pc:spChg chg="mod ord">
          <ac:chgData name="Jami Johnson" userId="1aec4978b73b5a79" providerId="LiveId" clId="{6A6CD134-C267-4AAE-91CA-F06DAC1D93B3}" dt="2026-01-11T16:08:15.023" v="5819" actId="27636"/>
          <ac:spMkLst>
            <pc:docMk/>
            <pc:sldMk cId="1027629353" sldId="292"/>
            <ac:spMk id="4" creationId="{4972D2DB-59BB-B87D-30A6-D507D6A10868}"/>
          </ac:spMkLst>
        </pc:spChg>
        <pc:picChg chg="add mod">
          <ac:chgData name="Jami Johnson" userId="1aec4978b73b5a79" providerId="LiveId" clId="{6A6CD134-C267-4AAE-91CA-F06DAC1D93B3}" dt="2026-01-11T16:08:54.578" v="5824" actId="1076"/>
          <ac:picMkLst>
            <pc:docMk/>
            <pc:sldMk cId="1027629353" sldId="292"/>
            <ac:picMk id="5" creationId="{9CD34E81-852C-BC82-6597-B55BBB49926B}"/>
          </ac:picMkLst>
        </pc:picChg>
      </pc:sldChg>
      <pc:sldChg chg="modSp add del mod">
        <pc:chgData name="Jami Johnson" userId="1aec4978b73b5a79" providerId="LiveId" clId="{6A6CD134-C267-4AAE-91CA-F06DAC1D93B3}" dt="2026-01-11T15:47:38.497" v="4649" actId="2696"/>
        <pc:sldMkLst>
          <pc:docMk/>
          <pc:sldMk cId="236484951" sldId="293"/>
        </pc:sldMkLst>
        <pc:spChg chg="mod">
          <ac:chgData name="Jami Johnson" userId="1aec4978b73b5a79" providerId="LiveId" clId="{6A6CD134-C267-4AAE-91CA-F06DAC1D93B3}" dt="2026-01-11T15:47:18.425" v="4645" actId="20577"/>
          <ac:spMkLst>
            <pc:docMk/>
            <pc:sldMk cId="236484951" sldId="293"/>
            <ac:spMk id="2" creationId="{50C74088-7410-A166-2750-EB2E6AA91D5E}"/>
          </ac:spMkLst>
        </pc:spChg>
        <pc:spChg chg="mod">
          <ac:chgData name="Jami Johnson" userId="1aec4978b73b5a79" providerId="LiveId" clId="{6A6CD134-C267-4AAE-91CA-F06DAC1D93B3}" dt="2026-01-11T15:47:25.771" v="4648" actId="20577"/>
          <ac:spMkLst>
            <pc:docMk/>
            <pc:sldMk cId="236484951" sldId="293"/>
            <ac:spMk id="4" creationId="{EF8C39CD-78BC-B04E-5A60-C12CDFD8C46E}"/>
          </ac:spMkLst>
        </pc:spChg>
      </pc:sldChg>
      <pc:sldChg chg="modSp add mod">
        <pc:chgData name="Jami Johnson" userId="1aec4978b73b5a79" providerId="LiveId" clId="{6A6CD134-C267-4AAE-91CA-F06DAC1D93B3}" dt="2026-01-11T15:53:35.378" v="5247" actId="21"/>
        <pc:sldMkLst>
          <pc:docMk/>
          <pc:sldMk cId="2359020042" sldId="293"/>
        </pc:sldMkLst>
        <pc:spChg chg="mod">
          <ac:chgData name="Jami Johnson" userId="1aec4978b73b5a79" providerId="LiveId" clId="{6A6CD134-C267-4AAE-91CA-F06DAC1D93B3}" dt="2026-01-11T15:53:35.378" v="5247" actId="21"/>
          <ac:spMkLst>
            <pc:docMk/>
            <pc:sldMk cId="2359020042" sldId="293"/>
            <ac:spMk id="2" creationId="{D4373F5B-6F37-1BE8-718A-60C8E335F501}"/>
          </ac:spMkLst>
        </pc:spChg>
        <pc:spChg chg="mod">
          <ac:chgData name="Jami Johnson" userId="1aec4978b73b5a79" providerId="LiveId" clId="{6A6CD134-C267-4AAE-91CA-F06DAC1D93B3}" dt="2026-01-11T15:53:22.441" v="5246" actId="20577"/>
          <ac:spMkLst>
            <pc:docMk/>
            <pc:sldMk cId="2359020042" sldId="293"/>
            <ac:spMk id="4" creationId="{64BAE9F8-9252-0C2E-7D1C-2E86D0C00FCF}"/>
          </ac:spMkLst>
        </pc:spChg>
      </pc:sldChg>
      <pc:sldChg chg="addSp delSp modSp add mod modClrScheme chgLayout">
        <pc:chgData name="Jami Johnson" userId="1aec4978b73b5a79" providerId="LiveId" clId="{6A6CD134-C267-4AAE-91CA-F06DAC1D93B3}" dt="2026-01-11T16:10:53.217" v="5839" actId="14100"/>
        <pc:sldMkLst>
          <pc:docMk/>
          <pc:sldMk cId="1365183392" sldId="294"/>
        </pc:sldMkLst>
        <pc:spChg chg="mod ord">
          <ac:chgData name="Jami Johnson" userId="1aec4978b73b5a79" providerId="LiveId" clId="{6A6CD134-C267-4AAE-91CA-F06DAC1D93B3}" dt="2026-01-11T16:10:42.589" v="5834" actId="700"/>
          <ac:spMkLst>
            <pc:docMk/>
            <pc:sldMk cId="1365183392" sldId="294"/>
            <ac:spMk id="2" creationId="{02952C60-A802-B72A-3FE8-131B20E44B46}"/>
          </ac:spMkLst>
        </pc:spChg>
        <pc:spChg chg="add del mod ord">
          <ac:chgData name="Jami Johnson" userId="1aec4978b73b5a79" providerId="LiveId" clId="{6A6CD134-C267-4AAE-91CA-F06DAC1D93B3}" dt="2026-01-11T16:10:47.264" v="5837"/>
          <ac:spMkLst>
            <pc:docMk/>
            <pc:sldMk cId="1365183392" sldId="294"/>
            <ac:spMk id="3" creationId="{1F8C5BA6-D217-5F67-8CD8-722B9FDC69F3}"/>
          </ac:spMkLst>
        </pc:spChg>
        <pc:spChg chg="mod ord">
          <ac:chgData name="Jami Johnson" userId="1aec4978b73b5a79" providerId="LiveId" clId="{6A6CD134-C267-4AAE-91CA-F06DAC1D93B3}" dt="2026-01-11T16:10:42.638" v="5836" actId="27636"/>
          <ac:spMkLst>
            <pc:docMk/>
            <pc:sldMk cId="1365183392" sldId="294"/>
            <ac:spMk id="4" creationId="{4DCF7938-6A0C-0D0A-B2DF-0C24F639A713}"/>
          </ac:spMkLst>
        </pc:spChg>
        <pc:picChg chg="add mod">
          <ac:chgData name="Jami Johnson" userId="1aec4978b73b5a79" providerId="LiveId" clId="{6A6CD134-C267-4AAE-91CA-F06DAC1D93B3}" dt="2026-01-11T16:10:53.217" v="5839" actId="14100"/>
          <ac:picMkLst>
            <pc:docMk/>
            <pc:sldMk cId="1365183392" sldId="294"/>
            <ac:picMk id="7170" creationId="{71C97A03-CA57-774B-E66F-A4989CE637FE}"/>
          </ac:picMkLst>
        </pc:picChg>
      </pc:sldChg>
      <pc:sldChg chg="addSp delSp modSp add mod modClrScheme chgLayout">
        <pc:chgData name="Jami Johnson" userId="1aec4978b73b5a79" providerId="LiveId" clId="{6A6CD134-C267-4AAE-91CA-F06DAC1D93B3}" dt="2026-01-11T16:16:13.449" v="5923" actId="27636"/>
        <pc:sldMkLst>
          <pc:docMk/>
          <pc:sldMk cId="395228655" sldId="295"/>
        </pc:sldMkLst>
        <pc:spChg chg="mod ord">
          <ac:chgData name="Jami Johnson" userId="1aec4978b73b5a79" providerId="LiveId" clId="{6A6CD134-C267-4AAE-91CA-F06DAC1D93B3}" dt="2026-01-11T16:15:51.995" v="5897" actId="20577"/>
          <ac:spMkLst>
            <pc:docMk/>
            <pc:sldMk cId="395228655" sldId="295"/>
            <ac:spMk id="2" creationId="{945521EB-7818-A21F-3D44-B6394B3F5D42}"/>
          </ac:spMkLst>
        </pc:spChg>
        <pc:spChg chg="add del mod ord">
          <ac:chgData name="Jami Johnson" userId="1aec4978b73b5a79" providerId="LiveId" clId="{6A6CD134-C267-4AAE-91CA-F06DAC1D93B3}" dt="2026-01-11T16:16:13.449" v="5923" actId="27636"/>
          <ac:spMkLst>
            <pc:docMk/>
            <pc:sldMk cId="395228655" sldId="295"/>
            <ac:spMk id="3" creationId="{13654B63-CA18-D06E-FEC1-1AB8E8C93B99}"/>
          </ac:spMkLst>
        </pc:spChg>
        <pc:spChg chg="add mod">
          <ac:chgData name="Jami Johnson" userId="1aec4978b73b5a79" providerId="LiveId" clId="{6A6CD134-C267-4AAE-91CA-F06DAC1D93B3}" dt="2026-01-11T16:15:25.823" v="5879"/>
          <ac:spMkLst>
            <pc:docMk/>
            <pc:sldMk cId="395228655" sldId="295"/>
            <ac:spMk id="4" creationId="{85F5439F-DFDD-3F6D-84E4-27D719BE3039}"/>
          </ac:spMkLst>
        </pc:spChg>
        <pc:spChg chg="add mod">
          <ac:chgData name="Jami Johnson" userId="1aec4978b73b5a79" providerId="LiveId" clId="{6A6CD134-C267-4AAE-91CA-F06DAC1D93B3}" dt="2026-01-11T16:15:57.299" v="5899"/>
          <ac:spMkLst>
            <pc:docMk/>
            <pc:sldMk cId="395228655" sldId="295"/>
            <ac:spMk id="5" creationId="{C796E84E-4F2B-EE84-9D82-70C9F08639B8}"/>
          </ac:spMkLst>
        </pc:spChg>
        <pc:picChg chg="del">
          <ac:chgData name="Jami Johnson" userId="1aec4978b73b5a79" providerId="LiveId" clId="{6A6CD134-C267-4AAE-91CA-F06DAC1D93B3}" dt="2026-01-11T16:14:58.634" v="5859" actId="478"/>
          <ac:picMkLst>
            <pc:docMk/>
            <pc:sldMk cId="395228655" sldId="295"/>
            <ac:picMk id="1026" creationId="{ABB97FD0-19CF-BB11-5124-110E5D2B968E}"/>
          </ac:picMkLst>
        </pc:picChg>
      </pc:sldChg>
      <pc:sldChg chg="modSp new mod">
        <pc:chgData name="Jami Johnson" userId="1aec4978b73b5a79" providerId="LiveId" clId="{6A6CD134-C267-4AAE-91CA-F06DAC1D93B3}" dt="2026-01-11T18:00:41.834" v="6527" actId="20577"/>
        <pc:sldMkLst>
          <pc:docMk/>
          <pc:sldMk cId="1524968201" sldId="296"/>
        </pc:sldMkLst>
        <pc:spChg chg="mod">
          <ac:chgData name="Jami Johnson" userId="1aec4978b73b5a79" providerId="LiveId" clId="{6A6CD134-C267-4AAE-91CA-F06DAC1D93B3}" dt="2026-01-11T17:54:37.683" v="5939" actId="20577"/>
          <ac:spMkLst>
            <pc:docMk/>
            <pc:sldMk cId="1524968201" sldId="296"/>
            <ac:spMk id="2" creationId="{CF4302FE-7F71-97B9-FA7A-E9EDD6BB414A}"/>
          </ac:spMkLst>
        </pc:spChg>
        <pc:spChg chg="mod">
          <ac:chgData name="Jami Johnson" userId="1aec4978b73b5a79" providerId="LiveId" clId="{6A6CD134-C267-4AAE-91CA-F06DAC1D93B3}" dt="2026-01-11T18:00:41.834" v="6527" actId="20577"/>
          <ac:spMkLst>
            <pc:docMk/>
            <pc:sldMk cId="1524968201" sldId="296"/>
            <ac:spMk id="3" creationId="{1CC8AAED-8D19-E52F-8D58-5DC521E165C9}"/>
          </ac:spMkLst>
        </pc:spChg>
        <pc:spChg chg="mod">
          <ac:chgData name="Jami Johnson" userId="1aec4978b73b5a79" providerId="LiveId" clId="{6A6CD134-C267-4AAE-91CA-F06DAC1D93B3}" dt="2026-01-11T18:00:24.773" v="6503" actId="27636"/>
          <ac:spMkLst>
            <pc:docMk/>
            <pc:sldMk cId="1524968201" sldId="296"/>
            <ac:spMk id="4" creationId="{47DE6182-E804-87F5-F3A1-F8B0716575E8}"/>
          </ac:spMkLst>
        </pc:spChg>
      </pc:sldChg>
      <pc:sldChg chg="addSp modSp new mod modClrScheme chgLayout">
        <pc:chgData name="Jami Johnson" userId="1aec4978b73b5a79" providerId="LiveId" clId="{6A6CD134-C267-4AAE-91CA-F06DAC1D93B3}" dt="2026-01-11T18:23:11.798" v="7974" actId="20577"/>
        <pc:sldMkLst>
          <pc:docMk/>
          <pc:sldMk cId="3330630422" sldId="297"/>
        </pc:sldMkLst>
        <pc:spChg chg="mod ord">
          <ac:chgData name="Jami Johnson" userId="1aec4978b73b5a79" providerId="LiveId" clId="{6A6CD134-C267-4AAE-91CA-F06DAC1D93B3}" dt="2026-01-11T18:05:47.524" v="6844" actId="27636"/>
          <ac:spMkLst>
            <pc:docMk/>
            <pc:sldMk cId="3330630422" sldId="297"/>
            <ac:spMk id="2" creationId="{D04E185B-BEAF-C9E2-467B-4C933F88D44B}"/>
          </ac:spMkLst>
        </pc:spChg>
        <pc:spChg chg="add mod ord">
          <ac:chgData name="Jami Johnson" userId="1aec4978b73b5a79" providerId="LiveId" clId="{6A6CD134-C267-4AAE-91CA-F06DAC1D93B3}" dt="2026-01-11T18:23:11.798" v="7974" actId="20577"/>
          <ac:spMkLst>
            <pc:docMk/>
            <pc:sldMk cId="3330630422" sldId="297"/>
            <ac:spMk id="3" creationId="{DE668C9A-D370-3DAE-98A3-119BC64639B7}"/>
          </ac:spMkLst>
        </pc:spChg>
      </pc:sldChg>
      <pc:sldChg chg="modSp new add del mod">
        <pc:chgData name="Jami Johnson" userId="1aec4978b73b5a79" providerId="LiveId" clId="{6A6CD134-C267-4AAE-91CA-F06DAC1D93B3}" dt="2026-01-11T18:10:40.807" v="6969"/>
        <pc:sldMkLst>
          <pc:docMk/>
          <pc:sldMk cId="4005936797" sldId="298"/>
        </pc:sldMkLst>
        <pc:spChg chg="mod">
          <ac:chgData name="Jami Johnson" userId="1aec4978b73b5a79" providerId="LiveId" clId="{6A6CD134-C267-4AAE-91CA-F06DAC1D93B3}" dt="2026-01-11T18:07:31.138" v="6920" actId="20577"/>
          <ac:spMkLst>
            <pc:docMk/>
            <pc:sldMk cId="4005936797" sldId="298"/>
            <ac:spMk id="2" creationId="{8DECB777-86F4-2D4B-0E2C-4DDF609AB707}"/>
          </ac:spMkLst>
        </pc:spChg>
        <pc:spChg chg="mod">
          <ac:chgData name="Jami Johnson" userId="1aec4978b73b5a79" providerId="LiveId" clId="{6A6CD134-C267-4AAE-91CA-F06DAC1D93B3}" dt="2026-01-11T18:10:40.807" v="6969"/>
          <ac:spMkLst>
            <pc:docMk/>
            <pc:sldMk cId="4005936797" sldId="298"/>
            <ac:spMk id="3" creationId="{62DC6E74-A2A2-6768-AF24-FBE22B363222}"/>
          </ac:spMkLst>
        </pc:spChg>
      </pc:sldChg>
      <pc:sldChg chg="modSp new del mod ord">
        <pc:chgData name="Jami Johnson" userId="1aec4978b73b5a79" providerId="LiveId" clId="{6A6CD134-C267-4AAE-91CA-F06DAC1D93B3}" dt="2026-01-11T18:20:55.167" v="7679" actId="2696"/>
        <pc:sldMkLst>
          <pc:docMk/>
          <pc:sldMk cId="1047677998" sldId="299"/>
        </pc:sldMkLst>
        <pc:spChg chg="mod">
          <ac:chgData name="Jami Johnson" userId="1aec4978b73b5a79" providerId="LiveId" clId="{6A6CD134-C267-4AAE-91CA-F06DAC1D93B3}" dt="2026-01-11T18:09:08.464" v="6942" actId="20577"/>
          <ac:spMkLst>
            <pc:docMk/>
            <pc:sldMk cId="1047677998" sldId="299"/>
            <ac:spMk id="2" creationId="{0841804C-FCCF-1E7B-0578-3D3174652F00}"/>
          </ac:spMkLst>
        </pc:spChg>
      </pc:sldChg>
      <pc:sldChg chg="modSp new mod">
        <pc:chgData name="Jami Johnson" userId="1aec4978b73b5a79" providerId="LiveId" clId="{6A6CD134-C267-4AAE-91CA-F06DAC1D93B3}" dt="2026-01-11T18:14:08.227" v="7151" actId="20577"/>
        <pc:sldMkLst>
          <pc:docMk/>
          <pc:sldMk cId="2399578852" sldId="300"/>
        </pc:sldMkLst>
        <pc:spChg chg="mod">
          <ac:chgData name="Jami Johnson" userId="1aec4978b73b5a79" providerId="LiveId" clId="{6A6CD134-C267-4AAE-91CA-F06DAC1D93B3}" dt="2026-01-11T18:07:20.557" v="6903" actId="20577"/>
          <ac:spMkLst>
            <pc:docMk/>
            <pc:sldMk cId="2399578852" sldId="300"/>
            <ac:spMk id="2" creationId="{B66D752A-880B-D509-F759-9BCBE0F533DC}"/>
          </ac:spMkLst>
        </pc:spChg>
        <pc:spChg chg="mod">
          <ac:chgData name="Jami Johnson" userId="1aec4978b73b5a79" providerId="LiveId" clId="{6A6CD134-C267-4AAE-91CA-F06DAC1D93B3}" dt="2026-01-11T18:14:08.227" v="7151" actId="20577"/>
          <ac:spMkLst>
            <pc:docMk/>
            <pc:sldMk cId="2399578852" sldId="300"/>
            <ac:spMk id="3" creationId="{3471A691-C311-9C5F-6BA2-9196F1FD36D6}"/>
          </ac:spMkLst>
        </pc:spChg>
      </pc:sldChg>
      <pc:sldChg chg="modSp add mod">
        <pc:chgData name="Jami Johnson" userId="1aec4978b73b5a79" providerId="LiveId" clId="{6A6CD134-C267-4AAE-91CA-F06DAC1D93B3}" dt="2026-01-11T18:15:41.759" v="7310" actId="20577"/>
        <pc:sldMkLst>
          <pc:docMk/>
          <pc:sldMk cId="1387424883" sldId="301"/>
        </pc:sldMkLst>
        <pc:spChg chg="mod">
          <ac:chgData name="Jami Johnson" userId="1aec4978b73b5a79" providerId="LiveId" clId="{6A6CD134-C267-4AAE-91CA-F06DAC1D93B3}" dt="2026-01-11T18:14:30.503" v="7165" actId="20577"/>
          <ac:spMkLst>
            <pc:docMk/>
            <pc:sldMk cId="1387424883" sldId="301"/>
            <ac:spMk id="2" creationId="{AE65E2EC-3F8E-1B4F-D7A4-C24DD73B866A}"/>
          </ac:spMkLst>
        </pc:spChg>
        <pc:spChg chg="mod">
          <ac:chgData name="Jami Johnson" userId="1aec4978b73b5a79" providerId="LiveId" clId="{6A6CD134-C267-4AAE-91CA-F06DAC1D93B3}" dt="2026-01-11T18:15:41.759" v="7310" actId="20577"/>
          <ac:spMkLst>
            <pc:docMk/>
            <pc:sldMk cId="1387424883" sldId="301"/>
            <ac:spMk id="3" creationId="{D0B3DB8E-ADFF-D03F-B83E-C1D0DA50191D}"/>
          </ac:spMkLst>
        </pc:spChg>
      </pc:sldChg>
      <pc:sldChg chg="modSp add mod">
        <pc:chgData name="Jami Johnson" userId="1aec4978b73b5a79" providerId="LiveId" clId="{6A6CD134-C267-4AAE-91CA-F06DAC1D93B3}" dt="2026-01-11T18:17:45.888" v="7529" actId="20577"/>
        <pc:sldMkLst>
          <pc:docMk/>
          <pc:sldMk cId="3525202121" sldId="302"/>
        </pc:sldMkLst>
        <pc:spChg chg="mod">
          <ac:chgData name="Jami Johnson" userId="1aec4978b73b5a79" providerId="LiveId" clId="{6A6CD134-C267-4AAE-91CA-F06DAC1D93B3}" dt="2026-01-11T18:16:21.073" v="7349" actId="20577"/>
          <ac:spMkLst>
            <pc:docMk/>
            <pc:sldMk cId="3525202121" sldId="302"/>
            <ac:spMk id="2" creationId="{655EE3C0-3DB2-36AA-E1F9-968C8DAB722D}"/>
          </ac:spMkLst>
        </pc:spChg>
        <pc:spChg chg="mod">
          <ac:chgData name="Jami Johnson" userId="1aec4978b73b5a79" providerId="LiveId" clId="{6A6CD134-C267-4AAE-91CA-F06DAC1D93B3}" dt="2026-01-11T18:17:45.888" v="7529" actId="20577"/>
          <ac:spMkLst>
            <pc:docMk/>
            <pc:sldMk cId="3525202121" sldId="302"/>
            <ac:spMk id="3" creationId="{5C9CF02B-D183-7AD2-DBA8-B16F5D357EC8}"/>
          </ac:spMkLst>
        </pc:spChg>
      </pc:sldChg>
      <pc:sldChg chg="modSp add mod">
        <pc:chgData name="Jami Johnson" userId="1aec4978b73b5a79" providerId="LiveId" clId="{6A6CD134-C267-4AAE-91CA-F06DAC1D93B3}" dt="2026-01-11T18:21:07.882" v="7683" actId="27636"/>
        <pc:sldMkLst>
          <pc:docMk/>
          <pc:sldMk cId="3182180337" sldId="303"/>
        </pc:sldMkLst>
        <pc:spChg chg="mod">
          <ac:chgData name="Jami Johnson" userId="1aec4978b73b5a79" providerId="LiveId" clId="{6A6CD134-C267-4AAE-91CA-F06DAC1D93B3}" dt="2026-01-11T18:21:07.882" v="7683" actId="27636"/>
          <ac:spMkLst>
            <pc:docMk/>
            <pc:sldMk cId="3182180337" sldId="303"/>
            <ac:spMk id="2" creationId="{C23095CD-4DE6-9AEC-D07F-ED63F4AB105A}"/>
          </ac:spMkLst>
        </pc:spChg>
        <pc:spChg chg="mod">
          <ac:chgData name="Jami Johnson" userId="1aec4978b73b5a79" providerId="LiveId" clId="{6A6CD134-C267-4AAE-91CA-F06DAC1D93B3}" dt="2026-01-11T18:21:04.777" v="7681" actId="21"/>
          <ac:spMkLst>
            <pc:docMk/>
            <pc:sldMk cId="3182180337" sldId="303"/>
            <ac:spMk id="3" creationId="{3B78D6D5-C321-DF2C-AD19-4B26532CEBE9}"/>
          </ac:spMkLst>
        </pc:spChg>
      </pc:sldChg>
      <pc:sldChg chg="delSp modSp add mod modClrScheme chgLayout">
        <pc:chgData name="Jami Johnson" userId="1aec4978b73b5a79" providerId="LiveId" clId="{6A6CD134-C267-4AAE-91CA-F06DAC1D93B3}" dt="2026-01-11T18:27:00.187" v="8004" actId="403"/>
        <pc:sldMkLst>
          <pc:docMk/>
          <pc:sldMk cId="113239724" sldId="304"/>
        </pc:sldMkLst>
        <pc:spChg chg="del mod ord">
          <ac:chgData name="Jami Johnson" userId="1aec4978b73b5a79" providerId="LiveId" clId="{6A6CD134-C267-4AAE-91CA-F06DAC1D93B3}" dt="2026-01-11T18:26:09.342" v="7986" actId="700"/>
          <ac:spMkLst>
            <pc:docMk/>
            <pc:sldMk cId="113239724" sldId="304"/>
            <ac:spMk id="2" creationId="{94E0DA47-4DBB-17DE-BD76-8862E50D1F87}"/>
          </ac:spMkLst>
        </pc:spChg>
        <pc:spChg chg="mod ord">
          <ac:chgData name="Jami Johnson" userId="1aec4978b73b5a79" providerId="LiveId" clId="{6A6CD134-C267-4AAE-91CA-F06DAC1D93B3}" dt="2026-01-11T18:27:00.187" v="8004" actId="403"/>
          <ac:spMkLst>
            <pc:docMk/>
            <pc:sldMk cId="113239724" sldId="304"/>
            <ac:spMk id="3" creationId="{5962C478-C0DA-B51C-EE3C-02803AB31E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48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Content on these slides is taken directly from the Alabama Cooperative Extension System publication 'Growing Roses' (ANR-0157), pages 1–3.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4F155-D913-A9DE-13D4-370615AA1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085647-D4F6-5438-6D2E-D41FDC1B7B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2F24D-FC30-B1C3-59DA-8B5AEF50E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34D68-28B3-1095-691E-7F1882059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215827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8CAF2-9788-C9F5-7402-6586901F1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5741B-F839-29A4-8D04-8C186C125E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0C00E-CE12-914B-AFF7-CA0B1B1C2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64B42-9C2B-D0F7-2B8C-69B8483EA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017407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19B42-3383-7EE9-9F53-0635D3681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E29A9-375D-02BB-818A-DA68012817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6E03E4-4585-D2FF-3E84-062DC0082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A1FC1-1BE0-72C7-5D08-F3EBDD384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969073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08354-1C1F-DC81-2C63-3602748EB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6C7D2-07EB-47B4-9CD8-FB60F562EA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A1AD52-C319-1F17-B0DA-8430C34B9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FEB42-E65D-30DD-FF51-E1CD6B741C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08197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A27A3-B9C4-01AE-3803-5925E0CCB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92819-05A4-BFDC-5653-C362EFE71F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294BD-8A54-83AE-F4C5-82585EC5C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05BBD-3115-5FEE-A5DE-BFBDCC262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090543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D75EB-87CB-1BB1-0EB6-7E636700A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96370-18C6-CAD7-FB47-423A3DFC8E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378FAA-D5B5-C028-7A8D-62CB717C1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AD294-8604-BF5E-E65B-93C0CFCB1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461390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4F1CE-42B3-7E99-C3F7-6C8D20F0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44A4D0-8148-CC61-C977-C0664D5899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9453B-BCE6-8C1C-8327-29D1FD04B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78B1E-DBDF-C69A-847C-67FD8F76DB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693691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C7E89-345B-5E99-5CE7-F32A784EC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C7D6B8-B23F-9480-B53A-913DE2C9CC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1F2C9A-3E8D-C7F9-E623-6C1C60779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19789-2B97-C303-62F1-3488A5D8B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82056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B1113-1138-6948-3F90-C9E8EEBC5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3D7ED-4945-BEED-3F58-6356862CFD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B36C1-A264-148D-0658-3912CF541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E7E41-6EAD-D325-0E8E-1B736934D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896464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01A9F-7497-661B-B10B-CD77887F1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FE5B8C-4A7B-6E5E-9A2F-49C3A21F8C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51309-8D4B-AF53-B66D-ADBDB888C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6390E-3088-9C7D-C952-00C53CAF2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740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slide shows the anatomy of a rose. Point out petals first, then sepals at the base. Explain stamens as the pollen-producing male parts and the pistil as the female part. Mention that hips form when flowers are not deadheaded.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Modern roses were developed after the introduction of 'La France' in 1867. Most roses grown today fall into this category.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DD90A-B9E9-94CC-DCCF-A4BA4E63F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D823C-58CA-99BF-352A-6C1100CA70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D7A664-3EE8-9C72-DFD0-653AF7CF5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Explain how modern roses vary widely in size and form but usually repeat bloom.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B9F62-7C45-F2FA-D253-65D8B1CFB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218245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slide explains why choosing the right rose type matters in Alabama’s heat and humidity.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82E15-2080-8AA2-8C49-759D7B6AF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4A0CB-68AD-EF70-8EE7-8BA2A8479C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DBD6D-1FCF-CE2E-831F-BF9C0BCE7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slide explains why choosing the right rose type matters in Alabama’s heat and humidity.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442FC-9302-4168-46CC-CBEC4E5DD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26693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9D785-9A9A-F283-5C95-3A84B0435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31A26E-D96B-AC91-F5F9-CD78215DD5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829A65-BD47-90A3-8690-B5BA3FD02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This slide shows the anatomy of a rose. Point out petals first, then sepals at the base. Explain stamens as the pollen-producing male parts and the pistil as the female part. Mention that hips form when flowers are not deadheaded.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BC63C-7F41-AA9D-D6C4-83F436FAD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71396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Species roses are wild roses and the foundation of all modern roses. They usually bloom once and are extremely tough.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Use these photos to show how simple species rose blooms look compared to modern roses.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Old garden roses were grown before 1867. They are famous for fragrance and historic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A0E03-D999-1EC6-16DD-0044165DD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26DF09-7524-4DC0-73D6-DC7A9D75C5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CD85A-7C27-0710-4326-99F610688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94426-ECDC-BEE5-A3C1-D4F512D82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452693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08B41-232E-13E9-E867-AF75699DF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2CB13-C710-9C3B-E2DC-D0B957C811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345B5-C571-2560-977F-EDCAC4B8F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These photos represent the wide variety found within old garden roses.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80D41-C62B-E7C9-36EC-40B6BBB64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26553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2333"/>
            <a:ext cx="7772400" cy="1735666"/>
          </a:xfrm>
        </p:spPr>
        <p:txBody>
          <a:bodyPr>
            <a:normAutofit fontScale="90000"/>
          </a:bodyPr>
          <a:lstStyle/>
          <a:p>
            <a:r>
              <a:rPr lang="en-US" dirty="0"/>
              <a:t>Auburn Rose Society Presents</a:t>
            </a:r>
            <a:br>
              <a:rPr lang="en-US" dirty="0"/>
            </a:br>
            <a:r>
              <a:rPr b="1" i="1" dirty="0"/>
              <a:t>Rose</a:t>
            </a:r>
            <a:r>
              <a:rPr lang="en-US" b="1" i="1" dirty="0"/>
              <a:t>s and Where They Come From</a:t>
            </a:r>
            <a:endParaRPr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17999"/>
            <a:ext cx="6756400" cy="1769533"/>
          </a:xfrm>
        </p:spPr>
        <p:txBody>
          <a:bodyPr/>
          <a:lstStyle/>
          <a:p>
            <a:r>
              <a:rPr b="1" dirty="0">
                <a:solidFill>
                  <a:schemeClr val="tx1"/>
                </a:solidFill>
              </a:rPr>
              <a:t>Auburn</a:t>
            </a:r>
            <a:r>
              <a:rPr b="1" dirty="0"/>
              <a:t> </a:t>
            </a:r>
            <a:r>
              <a:rPr b="1" dirty="0">
                <a:solidFill>
                  <a:schemeClr val="tx1"/>
                </a:solidFill>
              </a:rPr>
              <a:t>Rose Society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Meat and Potatoes Meeting</a:t>
            </a:r>
          </a:p>
          <a:p>
            <a:r>
              <a:rPr lang="en-US" b="1" dirty="0">
                <a:solidFill>
                  <a:schemeClr val="tx1"/>
                </a:solidFill>
              </a:rPr>
              <a:t>January 11, 2026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ECBC2-3BB4-2111-6B13-96AE37347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399" y="0"/>
            <a:ext cx="2912533" cy="29125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459D-6861-F4BD-5E6D-233001BA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 Main Types of Roses-Categories</a:t>
            </a:r>
          </a:p>
        </p:txBody>
      </p:sp>
      <p:pic>
        <p:nvPicPr>
          <p:cNvPr id="1026" name="Picture 2" descr="The 3 Main Rose Categories">
            <a:extLst>
              <a:ext uri="{FF2B5EF4-FFF2-40B4-BE49-F238E27FC236}">
                <a16:creationId xmlns:a16="http://schemas.microsoft.com/office/drawing/2014/main" id="{32020DCA-9847-46F1-C15A-4727BDFBD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" y="1377030"/>
            <a:ext cx="8491131" cy="53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6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Species Roses (Wild Roses)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Often called wild roses</a:t>
            </a:r>
          </a:p>
          <a:p>
            <a:r>
              <a:rPr dirty="0"/>
              <a:t>Usually single‑petaled</a:t>
            </a:r>
          </a:p>
          <a:p>
            <a:r>
              <a:rPr dirty="0"/>
              <a:t>Typically bloom once per season</a:t>
            </a:r>
          </a:p>
          <a:p>
            <a:r>
              <a:rPr dirty="0"/>
              <a:t>Very hardy and disease resistant</a:t>
            </a:r>
          </a:p>
          <a:p>
            <a:r>
              <a:rPr dirty="0"/>
              <a:t>Examples: Rosa banksiae, Rosa laevigata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Species Rose Examples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A93C6F7-CD89-1083-81C0-5C3C55D31CB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7FC48-13E8-561B-C980-B419E1395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Lady Bank Rose</a:t>
            </a:r>
          </a:p>
        </p:txBody>
      </p:sp>
      <p:pic>
        <p:nvPicPr>
          <p:cNvPr id="2052" name="Picture 4" descr="Yellow Lady Banks Rose (Rosa banksiae ...">
            <a:extLst>
              <a:ext uri="{FF2B5EF4-FFF2-40B4-BE49-F238E27FC236}">
                <a16:creationId xmlns:a16="http://schemas.microsoft.com/office/drawing/2014/main" id="{4BE9F20E-713B-34CB-D33D-496F18430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7" y="612775"/>
            <a:ext cx="549346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Old Garden Roses (Pre‑1867)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Cultivated before 1867</a:t>
            </a:r>
          </a:p>
          <a:p>
            <a:r>
              <a:rPr dirty="0"/>
              <a:t>Known for fragrance and form</a:t>
            </a:r>
          </a:p>
          <a:p>
            <a:r>
              <a:rPr dirty="0"/>
              <a:t>Includes many historic rose classes</a:t>
            </a:r>
          </a:p>
          <a:p>
            <a:r>
              <a:rPr dirty="0"/>
              <a:t>Some bloom once, others repeat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Old Garden Rose Classes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12184-D133-55B5-F186-D9253462B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Gallica, Damask, Alba, China, Tea, Bourbon, Noisette, Moss, Centifolia</a:t>
            </a:r>
          </a:p>
          <a:p>
            <a:r>
              <a:rPr lang="en-US" dirty="0"/>
              <a:t>In 1966 ARS defined these as roses that existed prior to 1867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3BA69-EC5E-8B0A-76C5-A9532BAC1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481D-4FC3-D625-83C7-51D2875E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Alba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B0CFD-D199-6BF3-18DB-10084B0988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Known as white roses</a:t>
            </a:r>
          </a:p>
          <a:p>
            <a:r>
              <a:rPr lang="en-US" dirty="0"/>
              <a:t>Upright and often climbers</a:t>
            </a:r>
          </a:p>
          <a:p>
            <a:r>
              <a:rPr lang="en-US" dirty="0"/>
              <a:t>Dense blue/green foliage</a:t>
            </a:r>
          </a:p>
          <a:p>
            <a:r>
              <a:rPr lang="en-US" dirty="0"/>
              <a:t>Disease resistant</a:t>
            </a:r>
          </a:p>
          <a:p>
            <a:r>
              <a:rPr lang="en-US" dirty="0"/>
              <a:t>Examples – “Alba Maxima”, “Great Maiden’s Blush”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0C838E-4A82-20E7-3E6F-B9C175CB91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69619" y="1765301"/>
            <a:ext cx="3226594" cy="32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3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FD4A0-E383-7ED7-9B07-7AE4C75A6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2D26-00F4-BAEA-06AA-4E23E8E7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Bourbon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54652-EE8B-7721-D6C9-E6E8FB6965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Developed from hybrid china roses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repeat flowering roses</a:t>
            </a:r>
          </a:p>
          <a:p>
            <a:r>
              <a:rPr lang="en-US" dirty="0"/>
              <a:t>Derived from location of first members of the class – Ile De Bourbon</a:t>
            </a:r>
          </a:p>
          <a:p>
            <a:r>
              <a:rPr lang="en-US" dirty="0"/>
              <a:t>Range 2 – 15 feet tall</a:t>
            </a:r>
          </a:p>
          <a:p>
            <a:r>
              <a:rPr lang="en-US" dirty="0"/>
              <a:t>Example – “Zephrine Drouhin” – nearly thornless and super fragrant; climbing habit covered in pink blooms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79D82-8173-1545-0DC5-D6A21B4186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31518" y="1727200"/>
            <a:ext cx="3822699" cy="38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23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4A533-D0B7-E513-62B8-E6BD6C800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8435-B2C0-5CA5-C184-CA5A0ECD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Centifolia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2A5A9-E8B7-56E1-E705-A150FA59BE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Dutch hybridized roses</a:t>
            </a:r>
          </a:p>
          <a:p>
            <a:r>
              <a:rPr lang="en-US" dirty="0"/>
              <a:t>Contain more than 100 petals</a:t>
            </a:r>
          </a:p>
          <a:p>
            <a:r>
              <a:rPr lang="en-US" dirty="0"/>
              <a:t>4 – 8 ft tall</a:t>
            </a:r>
          </a:p>
          <a:p>
            <a:r>
              <a:rPr lang="en-US" dirty="0"/>
              <a:t>Winter hardy and bloom once</a:t>
            </a:r>
          </a:p>
          <a:p>
            <a:r>
              <a:rPr lang="en-US" dirty="0"/>
              <a:t>“Cabbage” roses</a:t>
            </a:r>
          </a:p>
          <a:p>
            <a:r>
              <a:rPr lang="en-US" dirty="0"/>
              <a:t>Featured in Dutch paintings of 17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Example “Cabbage Rose”, “Dutch Provence”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0F8056-D674-E8A6-2869-26AABFEBD4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5A98E-1020-CE92-9FFA-026221721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5BB1-FEBB-C006-2146-757E14FD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E251D-E196-F3DE-5AEA-C19D6ACF84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Repeat bloom, small clusters</a:t>
            </a:r>
          </a:p>
          <a:p>
            <a:r>
              <a:rPr lang="en-US" dirty="0"/>
              <a:t>Variable in height, few thorns</a:t>
            </a:r>
          </a:p>
          <a:p>
            <a:r>
              <a:rPr lang="en-US" dirty="0"/>
              <a:t>Not below USDA Zone 7</a:t>
            </a:r>
          </a:p>
          <a:p>
            <a:r>
              <a:rPr lang="en-US" dirty="0"/>
              <a:t>Originated in SE Asia</a:t>
            </a:r>
          </a:p>
          <a:p>
            <a:r>
              <a:rPr lang="en-US" dirty="0"/>
              <a:t>Important historical groups of roses</a:t>
            </a:r>
          </a:p>
          <a:p>
            <a:r>
              <a:rPr lang="en-US" dirty="0"/>
              <a:t>Example “Mutabilis” – “Butterfly Rose” whose petals go from yellow to pink to bronze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669BB2-F7D0-5712-0C40-DA04C731FA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4555" y="1803002"/>
            <a:ext cx="3746086" cy="38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2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B86FD-5D7A-8FF8-6778-01A71B66A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713E-964C-AF2F-27C0-45354CC0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Damask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51F74-3202-1FAB-5F04-0614A6519D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Best known for intense heavy fragrance</a:t>
            </a:r>
          </a:p>
          <a:p>
            <a:r>
              <a:rPr lang="en-US" dirty="0"/>
              <a:t>Range from 3 – 6 ft</a:t>
            </a:r>
          </a:p>
          <a:p>
            <a:r>
              <a:rPr lang="en-US" dirty="0"/>
              <a:t>Some varieties are repeat blooming</a:t>
            </a:r>
          </a:p>
          <a:p>
            <a:r>
              <a:rPr lang="en-US" dirty="0"/>
              <a:t>Traditionally used for rose oil, perfume and rose water</a:t>
            </a:r>
          </a:p>
          <a:p>
            <a:r>
              <a:rPr lang="en-US" dirty="0"/>
              <a:t>Examples- “Ispahan”, “Celsiana”, “York and Lancaster”, “Kazanlik”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F0ED67-37C5-4667-332F-9BF0B57E9D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2" y="1823244"/>
            <a:ext cx="3386341" cy="2253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EC5EE-9F91-985E-FEAA-7628F8B4A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12" y="4300537"/>
            <a:ext cx="3272041" cy="21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5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Anatomy of a Rose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6925A6-5E23-3C7F-3606-C6A34D5BF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1"/>
            <a:ext cx="8551333" cy="3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2CAA7-0327-EFFF-F5FE-0A5E10E2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BAE1-C5DF-0E96-B5A6-366C5268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Gallica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776A1-321E-EF9F-8CE3-7E9D4A1371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Small, 3-4 ft</a:t>
            </a:r>
          </a:p>
          <a:p>
            <a:r>
              <a:rPr lang="en-US" dirty="0"/>
              <a:t>Winter hardy</a:t>
            </a:r>
          </a:p>
          <a:p>
            <a:r>
              <a:rPr lang="en-US" dirty="0"/>
              <a:t>Blooms are fragrant, come in brilliant colors and once blooming</a:t>
            </a:r>
          </a:p>
          <a:p>
            <a:r>
              <a:rPr lang="en-US" dirty="0"/>
              <a:t>Oldest cultivated roses in Europe</a:t>
            </a:r>
          </a:p>
          <a:p>
            <a:r>
              <a:rPr lang="en-US" dirty="0"/>
              <a:t>Not very disease resistant</a:t>
            </a:r>
          </a:p>
          <a:p>
            <a:r>
              <a:rPr lang="en-US" dirty="0"/>
              <a:t>Hybridized for fragrance and color</a:t>
            </a:r>
          </a:p>
          <a:p>
            <a:r>
              <a:rPr lang="en-US" dirty="0"/>
              <a:t>Examples – “Apothecary's Rose”, “Tuscany Superb”, “Charles de Mills”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9A3D9C-49A9-1D93-1759-0BE22A60B0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1418" y="1600200"/>
            <a:ext cx="3822699" cy="38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40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1A1FD-099E-7AD8-468C-0B79F5D7F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FD12-8391-5B05-75B1-26F02645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Perpetual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A251A-7403-3F64-BB0B-255C71A94D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Blooms are full and spectacularly large</a:t>
            </a:r>
          </a:p>
          <a:p>
            <a:r>
              <a:rPr lang="en-US" dirty="0"/>
              <a:t>Popular before development of hybrid teas</a:t>
            </a:r>
          </a:p>
          <a:p>
            <a:r>
              <a:rPr lang="en-US" dirty="0"/>
              <a:t>Larger blooms</a:t>
            </a:r>
          </a:p>
          <a:p>
            <a:r>
              <a:rPr lang="en-US" dirty="0"/>
              <a:t>Popular in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Typically 6 ft</a:t>
            </a:r>
          </a:p>
          <a:p>
            <a:r>
              <a:rPr lang="en-US" dirty="0"/>
              <a:t>Fragrance and color range, but mostly pink and red</a:t>
            </a:r>
          </a:p>
          <a:p>
            <a:r>
              <a:rPr lang="en-US" dirty="0"/>
              <a:t>Examples – “Paul Neyron”, “Marchesa Boccella”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0FBB56-E734-B66D-F0C9-C0565471F0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39900"/>
            <a:ext cx="4290479" cy="28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88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661CD-3EBC-58C8-5A4F-3C019C1EF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0A09A-5F97-ED53-B8BD-514EB143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Moss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2D2DB-59BB-B87D-30A6-D507D6A108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Mossy thorn growth on the peduncle just below the bloom and sepals</a:t>
            </a:r>
          </a:p>
          <a:p>
            <a:r>
              <a:rPr lang="en-US" dirty="0"/>
              <a:t>Smells like pine trees when rubbed between fingers</a:t>
            </a:r>
          </a:p>
          <a:p>
            <a:r>
              <a:rPr lang="en-US" dirty="0"/>
              <a:t>Winter-hardy</a:t>
            </a:r>
          </a:p>
          <a:p>
            <a:r>
              <a:rPr lang="en-US" dirty="0"/>
              <a:t>3-6 ft tall and some varieties are repeat blooming</a:t>
            </a:r>
          </a:p>
          <a:p>
            <a:r>
              <a:rPr lang="en-US" dirty="0"/>
              <a:t>Examples – “</a:t>
            </a:r>
            <a:r>
              <a:rPr lang="da-DK" dirty="0"/>
              <a:t>'William Lobb”, 'Henri Martin', 'Salet'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D34E81-852C-BC82-6597-B55BBB4992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2" y="2070100"/>
            <a:ext cx="417096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2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B6E6B-ED3D-E906-EB77-E2D5835E5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18175-7D6D-EDDB-3A0E-9A38C3F7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Noisette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C690F-179F-C790-87B7-E0E6F32DA3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Originated by Phillip Noisette from Charleston, South Carolina</a:t>
            </a:r>
          </a:p>
          <a:p>
            <a:r>
              <a:rPr lang="en-US" dirty="0"/>
              <a:t>Later introduced in France in 1817</a:t>
            </a:r>
          </a:p>
          <a:p>
            <a:r>
              <a:rPr lang="en-US" dirty="0"/>
              <a:t>Expansive (up to 20 ft), fragrant and repeat blooms</a:t>
            </a:r>
          </a:p>
          <a:p>
            <a:r>
              <a:rPr lang="en-US" dirty="0"/>
              <a:t>Examples – “Champney’s Pink Cluster”, “Perle D’or”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07D35B-4E6A-6E0B-0680-375B1000C1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27637" y="1928019"/>
            <a:ext cx="3558381" cy="35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2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A302D-8D58-1B32-866C-9CC6DFC63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2C60-A802-B72A-3FE8-131B20E4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F7938-6A0C-0D0A-B2DF-0C24F639A7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Derived from crosses involving hybrid Gallica, Damask, Centifolia and Hybrid China.</a:t>
            </a:r>
          </a:p>
          <a:p>
            <a:r>
              <a:rPr lang="en-US" dirty="0"/>
              <a:t>Small in stature, usually 4 ft tall</a:t>
            </a:r>
          </a:p>
          <a:p>
            <a:r>
              <a:rPr lang="en-US" dirty="0"/>
              <a:t>Repeat bloomers (unusual among old roses) and short peduncle</a:t>
            </a:r>
          </a:p>
          <a:p>
            <a:r>
              <a:rPr lang="en-US" dirty="0"/>
              <a:t>Blooms are quartered and cupped, short stems</a:t>
            </a:r>
          </a:p>
          <a:p>
            <a:r>
              <a:rPr lang="en-US" dirty="0"/>
              <a:t>Named in honor of the Duchess of Portland</a:t>
            </a:r>
          </a:p>
          <a:p>
            <a:r>
              <a:rPr lang="en-US" dirty="0"/>
              <a:t>Examples – “Comte de Chambord”, “Rose de Rescht”, “Jacques Cartier”, “Portlandia”, “Duchess of Portland”</a:t>
            </a:r>
          </a:p>
        </p:txBody>
      </p:sp>
      <p:pic>
        <p:nvPicPr>
          <p:cNvPr id="7170" name="Picture 2" descr="Portlandia rose blooms on my new bush ...">
            <a:extLst>
              <a:ext uri="{FF2B5EF4-FFF2-40B4-BE49-F238E27FC236}">
                <a16:creationId xmlns:a16="http://schemas.microsoft.com/office/drawing/2014/main" id="{71C97A03-CA57-774B-E66F-A4989CE637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4" y="1600200"/>
            <a:ext cx="3015539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83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302FE-7F71-97B9-FA7A-E9EDD6BB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Rugosa 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8AAED-8D19-E52F-8D58-5DC521E16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Tough old fashioned roses native from coasts of Japan, Korea, and eastern Russia.</a:t>
            </a:r>
          </a:p>
          <a:p>
            <a:r>
              <a:rPr lang="en-US" dirty="0"/>
              <a:t>Beloved for their hardiness, disease resistance and fragrance</a:t>
            </a:r>
          </a:p>
          <a:p>
            <a:r>
              <a:rPr lang="en-US" dirty="0"/>
              <a:t>4-7 feet tall</a:t>
            </a:r>
          </a:p>
          <a:p>
            <a:r>
              <a:rPr lang="en-US" dirty="0"/>
              <a:t>Shrubby dense and spreading</a:t>
            </a:r>
          </a:p>
          <a:p>
            <a:r>
              <a:rPr lang="en-US" dirty="0"/>
              <a:t>Ex: Hansa, Blanc Double de Coubert, Rosarie de l’Hay, and Therese Bugnet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E6182-E804-87F5-F3A1-F8B0716575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Single double flowers</a:t>
            </a:r>
          </a:p>
          <a:p>
            <a:r>
              <a:rPr lang="en-US" dirty="0"/>
              <a:t>Typically white, blush pink, magenta, and deep rose</a:t>
            </a:r>
          </a:p>
          <a:p>
            <a:r>
              <a:rPr lang="en-US" dirty="0"/>
              <a:t>Strong clove or old rose fragrance</a:t>
            </a:r>
          </a:p>
          <a:p>
            <a:r>
              <a:rPr lang="en-US" dirty="0"/>
              <a:t>Blooms heavy in spring and repeats all season</a:t>
            </a:r>
          </a:p>
          <a:p>
            <a:r>
              <a:rPr lang="en-US" dirty="0"/>
              <a:t>Produce excellent rose hips</a:t>
            </a:r>
          </a:p>
          <a:p>
            <a:r>
              <a:rPr lang="en-US" dirty="0"/>
              <a:t>Cold hardy, salt tolerant</a:t>
            </a:r>
          </a:p>
        </p:txBody>
      </p:sp>
    </p:spTree>
    <p:extLst>
      <p:ext uri="{BB962C8B-B14F-4D97-AF65-F5344CB8AC3E}">
        <p14:creationId xmlns:p14="http://schemas.microsoft.com/office/powerpoint/2010/main" val="152496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0AB0C-1D09-B7FE-9226-91AC24B14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5071-6589-28AC-D5B0-0E9FA2ED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5B694-3BD5-DDFB-6513-6D4011D89F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Not to be confused with hybrid teas</a:t>
            </a:r>
          </a:p>
          <a:p>
            <a:r>
              <a:rPr lang="en-US" dirty="0"/>
              <a:t>Variable in height</a:t>
            </a:r>
          </a:p>
          <a:p>
            <a:r>
              <a:rPr lang="en-US" dirty="0"/>
              <a:t>Best cultivars are climbing teas</a:t>
            </a:r>
          </a:p>
          <a:p>
            <a:r>
              <a:rPr lang="en-US" dirty="0"/>
              <a:t>Large blooms on weak stems – resulting in drooping or nodding flowers</a:t>
            </a:r>
          </a:p>
          <a:p>
            <a:r>
              <a:rPr lang="en-US" dirty="0"/>
              <a:t>Immediate ancestor of the modern hybrid tea roses</a:t>
            </a:r>
          </a:p>
          <a:p>
            <a:r>
              <a:rPr lang="en-US" dirty="0"/>
              <a:t>Does not tolerate cold well</a:t>
            </a:r>
          </a:p>
          <a:p>
            <a:r>
              <a:rPr lang="en-US" dirty="0"/>
              <a:t>Grow best when only lightly pruned</a:t>
            </a:r>
          </a:p>
          <a:p>
            <a:r>
              <a:rPr lang="en-US" dirty="0"/>
              <a:t>Examples – “Duchesse de Brabant”, “Mrs. B.R. Cant”, “Magnolia Rose”, “Safrano”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8" name="Picture 6" descr="Safrano – Antique Rose Emporium">
            <a:extLst>
              <a:ext uri="{FF2B5EF4-FFF2-40B4-BE49-F238E27FC236}">
                <a16:creationId xmlns:a16="http://schemas.microsoft.com/office/drawing/2014/main" id="{C990CC00-609B-81C3-31AF-6A85C0FDF1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75" y="2114550"/>
            <a:ext cx="3792925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55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CAE8B-1918-CA95-FC28-39478F3A1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73F5B-6F37-1BE8-718A-60C8E335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Ayrshire, Boursault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AE9F8-9252-0C2E-7D1C-2E86D0C0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Ayrshire – climbing, sprawling roses from Scotland – once blooming</a:t>
            </a:r>
          </a:p>
          <a:p>
            <a:r>
              <a:rPr lang="en-US" dirty="0"/>
              <a:t>Boursault – thornless, rambling once blooming – developed by French gardener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20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Modern Roses (Post‑1867)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Developed after the rose 'La France' (1867)</a:t>
            </a:r>
          </a:p>
          <a:p>
            <a:r>
              <a:rPr dirty="0"/>
              <a:t>Usually repeat bloomers</a:t>
            </a:r>
          </a:p>
          <a:p>
            <a:r>
              <a:rPr dirty="0"/>
              <a:t>Bred for flower form and color</a:t>
            </a:r>
          </a:p>
          <a:p>
            <a:r>
              <a:rPr dirty="0"/>
              <a:t>Most common roses grown today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76E78-1428-3A04-FC10-38F9E522B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9E4D-61F1-27A9-7466-0667CE54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Roses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497F6-E0BC-2655-2579-2F662EB3DE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Bred by David Austin mid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Considered modern despite old-fashioned appearance</a:t>
            </a:r>
          </a:p>
          <a:p>
            <a:r>
              <a:rPr lang="en-US" dirty="0"/>
              <a:t>Old rose form – cupped, rosette and quartered blooms</a:t>
            </a:r>
          </a:p>
          <a:p>
            <a:r>
              <a:rPr lang="en-US" dirty="0"/>
              <a:t>String fragrance – myrrh, tea, old rose and fruit</a:t>
            </a:r>
          </a:p>
          <a:p>
            <a:r>
              <a:rPr lang="en-US" dirty="0"/>
              <a:t>Repeat bloomers</a:t>
            </a:r>
          </a:p>
          <a:p>
            <a:r>
              <a:rPr lang="en-US" dirty="0"/>
              <a:t>Improved disease resistance</a:t>
            </a:r>
          </a:p>
          <a:p>
            <a:r>
              <a:rPr lang="en-US" dirty="0"/>
              <a:t>Variety of colors</a:t>
            </a:r>
          </a:p>
          <a:p>
            <a:r>
              <a:rPr lang="en-US" dirty="0"/>
              <a:t>Shrubs or short climbers</a:t>
            </a:r>
          </a:p>
          <a:p>
            <a:r>
              <a:rPr lang="en-US" dirty="0"/>
              <a:t>Good for cottage gardens</a:t>
            </a:r>
          </a:p>
          <a:p>
            <a:r>
              <a:rPr lang="en-US" dirty="0"/>
              <a:t>“Olivia Austin”, “Gertrude Jekyll”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8A09C7-8B48-7B6D-D0D1-A64FC175A9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4012" y="1732756"/>
            <a:ext cx="3298838" cy="247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6533B-7C0F-D488-5AA0-157A4B781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68" y="44402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185B-BEAF-C9E2-467B-4C933F88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 Roses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8C9A-D370-3DAE-98A3-119BC6463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Origins are thought to be from ancient times as old as pre-historic eras. Oldest fossil was found in Colorado </a:t>
            </a:r>
          </a:p>
          <a:p>
            <a:r>
              <a:rPr lang="en-US" dirty="0"/>
              <a:t>3000 – 5000 years ago – Persia &amp; Middle East</a:t>
            </a:r>
          </a:p>
          <a:p>
            <a:r>
              <a:rPr lang="en-US" dirty="0"/>
              <a:t>2000 B.C. – Ancient China</a:t>
            </a:r>
          </a:p>
          <a:p>
            <a:r>
              <a:rPr lang="en-US" dirty="0"/>
              <a:t>500 B.C. – 400 A.D. – Greek and Roman eras</a:t>
            </a:r>
          </a:p>
          <a:p>
            <a:r>
              <a:rPr lang="en-US" dirty="0"/>
              <a:t>1400s – 1600s – Medieval and Renaissance</a:t>
            </a:r>
          </a:p>
          <a:p>
            <a:r>
              <a:rPr lang="en-US" dirty="0"/>
              <a:t>1700s – 1800s – Great Turning Point</a:t>
            </a:r>
          </a:p>
          <a:p>
            <a:r>
              <a:rPr lang="en-US" dirty="0"/>
              <a:t>1867 – Birth of Modern Roses</a:t>
            </a:r>
          </a:p>
          <a:p>
            <a:r>
              <a:rPr lang="en-US" dirty="0"/>
              <a:t>1900 – today – Modern Rose era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30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9DA35-733B-6119-BB46-F81F70AC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Tea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3E401F-4C7A-BAC0-437F-C5CA5FC76E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0650" y="1691481"/>
            <a:ext cx="2171700" cy="21717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9F259A5-99AA-261F-CDBC-6FD51F01F2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One single bloom on a robust stem</a:t>
            </a:r>
          </a:p>
          <a:p>
            <a:r>
              <a:rPr lang="en-US" dirty="0"/>
              <a:t>30-50 petals</a:t>
            </a:r>
          </a:p>
          <a:p>
            <a:r>
              <a:rPr lang="en-US" dirty="0"/>
              <a:t>1</a:t>
            </a:r>
            <a:r>
              <a:rPr lang="en-US" baseline="30000" dirty="0"/>
              <a:t>st </a:t>
            </a:r>
            <a:r>
              <a:rPr lang="en-US" dirty="0"/>
              <a:t> “La France” 1857</a:t>
            </a:r>
          </a:p>
          <a:p>
            <a:r>
              <a:rPr lang="en-US" dirty="0"/>
              <a:t>“Mr. Lincoln”</a:t>
            </a:r>
          </a:p>
          <a:p>
            <a:endParaRPr lang="en-US" dirty="0"/>
          </a:p>
          <a:p>
            <a:r>
              <a:rPr lang="en-US" dirty="0"/>
              <a:t>Peace in 1945</a:t>
            </a:r>
          </a:p>
          <a:p>
            <a:r>
              <a:rPr lang="en-US" dirty="0"/>
              <a:t>Bred by Meilland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3442DE-8A16-E39E-8A1E-97EC8473A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4080669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05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5567-4FF3-A464-3DA5-A400D52E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Floribunda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A5E5E-9E15-C25B-011E-A8AEBC95FB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Flowers in abundance</a:t>
            </a:r>
          </a:p>
          <a:p>
            <a:r>
              <a:rPr lang="en-US" dirty="0"/>
              <a:t>Clusters with more than one bloom and flower at any one time</a:t>
            </a:r>
          </a:p>
          <a:p>
            <a:r>
              <a:rPr lang="en-US" dirty="0"/>
              <a:t>Ability to bloom continually versus hybrid tea</a:t>
            </a:r>
          </a:p>
          <a:p>
            <a:r>
              <a:rPr lang="en-US" dirty="0"/>
              <a:t>Repeat bloomer and many are fragrant</a:t>
            </a:r>
          </a:p>
          <a:p>
            <a:r>
              <a:rPr lang="en-US" dirty="0"/>
              <a:t>Example: “Julia Child”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00D612-E22A-EAD0-6AD7-5D3C7A8BB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3119" y="1828800"/>
            <a:ext cx="3469710" cy="34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6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73A5D-0823-A033-00BC-0D62342F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Grandiflora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296D-1E50-4BD5-A95D-C441AF9DB3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Resemble floribunda but larger blooms</a:t>
            </a:r>
          </a:p>
          <a:p>
            <a:r>
              <a:rPr lang="en-US" dirty="0"/>
              <a:t>Cross hybrid tea and floribunda</a:t>
            </a:r>
          </a:p>
          <a:p>
            <a:r>
              <a:rPr lang="en-US" dirty="0"/>
              <a:t>Larger bush but more abundant and smaller blooms than hybrid tea</a:t>
            </a:r>
          </a:p>
          <a:p>
            <a:r>
              <a:rPr lang="en-US" dirty="0"/>
              <a:t>Example: “Queen Elizabeth”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CF0E1C-1CDA-FCE6-549E-C379739A38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93034" y="1600201"/>
            <a:ext cx="3334544" cy="33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70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72E2-5546-A12B-39FA-0B87C9A8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Polyantha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53664-7DEA-A691-076B-47E18419CF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Generally smaller than floribunda but sturdy</a:t>
            </a:r>
          </a:p>
          <a:p>
            <a:r>
              <a:rPr lang="en-US" dirty="0"/>
              <a:t>Have large clusters of small 1 inch diameter blooms</a:t>
            </a:r>
          </a:p>
          <a:p>
            <a:r>
              <a:rPr lang="en-US" dirty="0"/>
              <a:t>Often used for edging and hedges</a:t>
            </a:r>
          </a:p>
          <a:p>
            <a:r>
              <a:rPr lang="en-US" dirty="0"/>
              <a:t>Closely related to climbing roses</a:t>
            </a:r>
          </a:p>
          <a:p>
            <a:r>
              <a:rPr lang="en-US" dirty="0"/>
              <a:t>Example “Fairy”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6192A6-75D2-6397-C1FD-ACD9A4155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57963" y="1753644"/>
            <a:ext cx="3945698" cy="39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8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8A50-9C94-4760-6593-4E4FD212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Shrub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D026E-FDF2-3EB2-F869-936F423A09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Old garden and modern is a catch-all</a:t>
            </a:r>
          </a:p>
          <a:p>
            <a:r>
              <a:rPr lang="en-US" dirty="0"/>
              <a:t>Grow large clusters of flowers</a:t>
            </a:r>
          </a:p>
          <a:p>
            <a:r>
              <a:rPr lang="en-US" dirty="0"/>
              <a:t>Sprawling habit and used in landscape; can grow 5-15 feet</a:t>
            </a:r>
          </a:p>
          <a:p>
            <a:r>
              <a:rPr lang="en-US" dirty="0"/>
              <a:t>Typically hardy and do not require dead-heading</a:t>
            </a:r>
          </a:p>
          <a:p>
            <a:r>
              <a:rPr lang="en-US" dirty="0"/>
              <a:t>Examples: “Knock Out”, “Oso Easy”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98A475-9CE1-12C2-0E3D-A4200640C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8229" y="1600200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A0BD4-CAEE-01FE-C88A-537E64B66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353" y="376035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22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BDFDB-2E38-837E-334A-64E1690F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Miniature and Miniflora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F15C0-E625-C934-8F0E-84A11468DA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Novelty and versatility</a:t>
            </a:r>
          </a:p>
          <a:p>
            <a:r>
              <a:rPr lang="en-US" dirty="0"/>
              <a:t>Avg height 15 – 30 inches</a:t>
            </a:r>
          </a:p>
          <a:p>
            <a:r>
              <a:rPr lang="en-US" dirty="0"/>
              <a:t>Flower form and foliage mini versions of hybrid tea and floribunda </a:t>
            </a:r>
          </a:p>
          <a:p>
            <a:r>
              <a:rPr lang="en-US" dirty="0"/>
              <a:t>“Be My Baby”, “Cutiepie”</a:t>
            </a:r>
          </a:p>
          <a:p>
            <a:r>
              <a:rPr lang="en-US" dirty="0"/>
              <a:t>Miniflora – adopted by ARS in 1999 falling between miniature and floribunda – “Jeanne Lajoie”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21303D-993A-3C99-2D7F-DCE66D8949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3936" y="1600200"/>
            <a:ext cx="1914525" cy="2390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B9669A-B2EA-5929-8418-7FCB3DE0D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936" y="432402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78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06854-E777-3027-9F34-925E93A70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0C181-AC7E-AF86-CCE2-686175E8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3029-5FD7-F2F7-6936-56FD767FCD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Usually trained on a support – trellis, posts, etc. 8 -15 feet typically</a:t>
            </a:r>
          </a:p>
          <a:p>
            <a:r>
              <a:rPr lang="en-US" dirty="0"/>
              <a:t>Require heavy pruning annually</a:t>
            </a:r>
          </a:p>
          <a:p>
            <a:r>
              <a:rPr lang="en-US" dirty="0"/>
              <a:t>Flowers are large and may be used for cutting</a:t>
            </a:r>
          </a:p>
          <a:p>
            <a:r>
              <a:rPr lang="en-US" dirty="0"/>
              <a:t>Bloom best when canes are trained horizontally</a:t>
            </a:r>
          </a:p>
          <a:p>
            <a:r>
              <a:rPr lang="en-US" dirty="0"/>
              <a:t>Examples: “Eden climber”, “Don Juan”, “Peggy Martin”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CED439-8E87-C89D-409E-045D6FCBA0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8787" y="1600200"/>
            <a:ext cx="2257425" cy="2257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898265-1C2C-7E23-BEBE-E9328E2B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787" y="41862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81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752F6-1BFB-20BF-6E73-062B14D32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15F02-8F31-73DB-6A1C-BA73D1E1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Ramblers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D06E-A0BE-3E77-A1D5-343A790776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Older classification with flexible canes that can be trained</a:t>
            </a:r>
          </a:p>
          <a:p>
            <a:r>
              <a:rPr lang="en-US" dirty="0"/>
              <a:t>Smaller flowers than climbers but can grow much larger in general up to 30 ft</a:t>
            </a:r>
          </a:p>
          <a:p>
            <a:r>
              <a:rPr lang="en-US" dirty="0"/>
              <a:t>Typically bloom once in Spring</a:t>
            </a:r>
          </a:p>
          <a:p>
            <a:r>
              <a:rPr lang="en-US" dirty="0"/>
              <a:t>Typically yellow, white, pink versus climbers having more color variety</a:t>
            </a:r>
          </a:p>
          <a:p>
            <a:r>
              <a:rPr lang="en-US" dirty="0"/>
              <a:t>Example: “Super Excelsia”, “Dr W Van Fleet”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8E46F2-15D7-91E7-CAD7-54155CD1F3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27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8E08-7DB1-8FEC-18E3-BF6AC523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Earthkind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B5C91-F81B-1D22-1A45-69909D6A6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Belinda’s Dream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95DC8-35B2-563E-B502-CA530305B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Cecile Brunner</a:t>
            </a:r>
          </a:p>
        </p:txBody>
      </p:sp>
      <p:pic>
        <p:nvPicPr>
          <p:cNvPr id="5122" name="Picture 2" descr="Pink Rose Plant – Heirloom Roses">
            <a:extLst>
              <a:ext uri="{FF2B5EF4-FFF2-40B4-BE49-F238E27FC236}">
                <a16:creationId xmlns:a16="http://schemas.microsoft.com/office/drawing/2014/main" id="{40279CDC-0F15-672D-7D7F-8B8AAE54C3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31" y="30789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ecile Brunner - Earth-Kind Roses Earth ...">
            <a:extLst>
              <a:ext uri="{FF2B5EF4-FFF2-40B4-BE49-F238E27FC236}">
                <a16:creationId xmlns:a16="http://schemas.microsoft.com/office/drawing/2014/main" id="{2C7B2C1B-2955-04B6-F7C3-EA15819A003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18" y="2931319"/>
            <a:ext cx="3141277" cy="2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578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Why Classification Matters in Alabama (Zone 8b)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Heat and humidity influence rose performance</a:t>
            </a:r>
          </a:p>
          <a:p>
            <a:r>
              <a:rPr dirty="0"/>
              <a:t>Disease resistance is critical</a:t>
            </a:r>
          </a:p>
          <a:p>
            <a:r>
              <a:rPr dirty="0"/>
              <a:t>Some classes outperform others in the South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45F00-0613-5BFB-8BFB-A66310D76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95CD-4DE6-9AEC-D07F-ED63F4AB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Asia (China, Japan, Korea, and India)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8D6D5-C321-DF2C-AD19-4B26532CE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Birthplace of most roses 60-70%</a:t>
            </a:r>
          </a:p>
          <a:p>
            <a:r>
              <a:rPr lang="en-US" dirty="0"/>
              <a:t>Without Asian roses, modern rose would only bloom once per year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80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E84C8-1E48-A4D3-A89A-CAADFDE24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2C478-C0DA-B51C-EE3C-02803AB31E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03866" y="1600200"/>
            <a:ext cx="6925733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/>
              <a:t>Q &amp; A</a:t>
            </a:r>
            <a:endParaRPr sz="16600" dirty="0"/>
          </a:p>
        </p:txBody>
      </p:sp>
    </p:spTree>
    <p:extLst>
      <p:ext uri="{BB962C8B-B14F-4D97-AF65-F5344CB8AC3E}">
        <p14:creationId xmlns:p14="http://schemas.microsoft.com/office/powerpoint/2010/main" val="11323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B777-86F4-2D4B-0E2C-4DDF609A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C6E74-A2A2-6768-AF24-FBE22B363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Iran and Turkey</a:t>
            </a:r>
          </a:p>
          <a:p>
            <a:r>
              <a:rPr lang="en-US" dirty="0"/>
              <a:t>This region gave us damask roses famous for: intense perfume, rose oil and rose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3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752A-880B-D509-F759-9BCBE0F5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1A691-C311-9C5F-6BA2-9196F1FD3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France, Italy and England</a:t>
            </a:r>
          </a:p>
          <a:p>
            <a:r>
              <a:rPr lang="en-US" dirty="0"/>
              <a:t>European species roses:</a:t>
            </a:r>
          </a:p>
          <a:p>
            <a:pPr lvl="1"/>
            <a:r>
              <a:rPr lang="en-US" dirty="0"/>
              <a:t>Bloomed once in Spring</a:t>
            </a:r>
          </a:p>
          <a:p>
            <a:pPr lvl="1"/>
            <a:r>
              <a:rPr lang="en-US" dirty="0"/>
              <a:t>Were extremely hardy</a:t>
            </a:r>
          </a:p>
          <a:p>
            <a:pPr lvl="1"/>
            <a:r>
              <a:rPr lang="en-US" dirty="0"/>
              <a:t>Formed the backbone of old garden roses before modern hybrids</a:t>
            </a:r>
          </a:p>
        </p:txBody>
      </p:sp>
    </p:spTree>
    <p:extLst>
      <p:ext uri="{BB962C8B-B14F-4D97-AF65-F5344CB8AC3E}">
        <p14:creationId xmlns:p14="http://schemas.microsoft.com/office/powerpoint/2010/main" val="239957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06E36-29B2-5B5C-38AF-6AF1B7EBA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E2EC-3F8E-1B4F-D7A4-C24DD73B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3DB8E-ADFF-D03F-B83E-C1D0DA501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Native wild roses such as prairie and woodland species</a:t>
            </a:r>
          </a:p>
          <a:p>
            <a:r>
              <a:rPr lang="en-US" dirty="0"/>
              <a:t>Contributed cold hardiness and disease resistance</a:t>
            </a:r>
          </a:p>
          <a:p>
            <a:r>
              <a:rPr lang="en-US" dirty="0"/>
              <a:t>Important in modern breeding programs</a:t>
            </a:r>
          </a:p>
        </p:txBody>
      </p:sp>
    </p:spTree>
    <p:extLst>
      <p:ext uri="{BB962C8B-B14F-4D97-AF65-F5344CB8AC3E}">
        <p14:creationId xmlns:p14="http://schemas.microsoft.com/office/powerpoint/2010/main" val="138742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FBCD9-4DB6-25A9-3D02-AA21E67C0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E3C0-3DB2-36AA-E1F9-968C8DAB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got modern 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CF02B-D183-7AD2-DBA8-B16F5D357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Crossbreeding from different regions</a:t>
            </a:r>
          </a:p>
          <a:p>
            <a:r>
              <a:rPr lang="en-US" dirty="0"/>
              <a:t>Asian -&gt; Repeat blooms</a:t>
            </a:r>
          </a:p>
          <a:p>
            <a:r>
              <a:rPr lang="en-US" dirty="0"/>
              <a:t>Middle Eastern -&gt; Fragrance</a:t>
            </a:r>
          </a:p>
          <a:p>
            <a:r>
              <a:rPr lang="en-US" dirty="0"/>
              <a:t>European -&gt; flower form and hardiness</a:t>
            </a:r>
          </a:p>
          <a:p>
            <a:r>
              <a:rPr lang="en-US" dirty="0"/>
              <a:t>North America -&gt; toughness and resilience</a:t>
            </a:r>
          </a:p>
        </p:txBody>
      </p:sp>
    </p:spTree>
    <p:extLst>
      <p:ext uri="{BB962C8B-B14F-4D97-AF65-F5344CB8AC3E}">
        <p14:creationId xmlns:p14="http://schemas.microsoft.com/office/powerpoint/2010/main" val="352520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FC779-94C7-3F4F-4DEB-C6978B75D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21EB-7818-A21F-3D44-B6394B3F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Origins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54B63-CA18-D06E-FEC1-1AB8E8C93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Central Asia: The widely accepted birthplace of roses, from where they spread globally.</a:t>
            </a:r>
          </a:p>
          <a:p>
            <a:r>
              <a:rPr lang="en-US" dirty="0"/>
              <a:t>Europe/Mediterranean: Important for ancient varieties like R. gallica, Damask, and Alba roses, noted for early breeding of double flowers.</a:t>
            </a:r>
          </a:p>
          <a:p>
            <a:r>
              <a:rPr lang="en-US" dirty="0"/>
              <a:t>China: A crucial source for repeat-flowering (everblooming) roses (R. chinensis), which revolutionized breeding when introduced to Europe in the 18th century, creating modern garden roses. </a:t>
            </a:r>
          </a:p>
        </p:txBody>
      </p:sp>
    </p:spTree>
    <p:extLst>
      <p:ext uri="{BB962C8B-B14F-4D97-AF65-F5344CB8AC3E}">
        <p14:creationId xmlns:p14="http://schemas.microsoft.com/office/powerpoint/2010/main" val="39522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1886</Words>
  <Application>Microsoft Office PowerPoint</Application>
  <PresentationFormat>On-screen Show (4:3)</PresentationFormat>
  <Paragraphs>247</Paragraphs>
  <Slides>40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Auburn Rose Society Presents Roses and Where They Come From</vt:lpstr>
      <vt:lpstr>Anatomy of a Rose</vt:lpstr>
      <vt:lpstr>Where do Roses Come From?</vt:lpstr>
      <vt:lpstr>Asia (China, Japan, Korea, and India)</vt:lpstr>
      <vt:lpstr>Middle East</vt:lpstr>
      <vt:lpstr>Europe</vt:lpstr>
      <vt:lpstr>North America</vt:lpstr>
      <vt:lpstr>How we got modern roses</vt:lpstr>
      <vt:lpstr>Historical Origins</vt:lpstr>
      <vt:lpstr>3 Main Types of Roses-Categories</vt:lpstr>
      <vt:lpstr>Species Roses (Wild Roses)</vt:lpstr>
      <vt:lpstr>Species Rose Examples</vt:lpstr>
      <vt:lpstr>Old Garden Roses (Pre‑1867)</vt:lpstr>
      <vt:lpstr>Old Garden Rose Classes</vt:lpstr>
      <vt:lpstr>Alba</vt:lpstr>
      <vt:lpstr>Bourbon</vt:lpstr>
      <vt:lpstr>Centifolia</vt:lpstr>
      <vt:lpstr>China</vt:lpstr>
      <vt:lpstr>Damask</vt:lpstr>
      <vt:lpstr>Gallica</vt:lpstr>
      <vt:lpstr>Hybrid Perpetual</vt:lpstr>
      <vt:lpstr>Moss</vt:lpstr>
      <vt:lpstr>Noisette</vt:lpstr>
      <vt:lpstr>Portland</vt:lpstr>
      <vt:lpstr>Rugosa Roses</vt:lpstr>
      <vt:lpstr>Tea</vt:lpstr>
      <vt:lpstr>Ayrshire, Boursault</vt:lpstr>
      <vt:lpstr>Modern Roses (Post‑1867)</vt:lpstr>
      <vt:lpstr>English Roses</vt:lpstr>
      <vt:lpstr>Hybrid Tea</vt:lpstr>
      <vt:lpstr>Floribunda</vt:lpstr>
      <vt:lpstr>Grandiflora</vt:lpstr>
      <vt:lpstr>Polyantha</vt:lpstr>
      <vt:lpstr>Shrub</vt:lpstr>
      <vt:lpstr>Miniature and Miniflora</vt:lpstr>
      <vt:lpstr>Climbers</vt:lpstr>
      <vt:lpstr>Ramblers</vt:lpstr>
      <vt:lpstr>Earthkind</vt:lpstr>
      <vt:lpstr>Why Classification Matters in Alabama (Zone 8b)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Jami Johnson</dc:creator>
  <cp:keywords/>
  <dc:description>generated using python-pptx</dc:description>
  <cp:lastModifiedBy>Wade Johnson</cp:lastModifiedBy>
  <cp:revision>3</cp:revision>
  <dcterms:created xsi:type="dcterms:W3CDTF">2013-01-27T09:14:16Z</dcterms:created>
  <dcterms:modified xsi:type="dcterms:W3CDTF">2026-01-27T17:53:31Z</dcterms:modified>
  <cp:category/>
</cp:coreProperties>
</file>